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58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496944" cy="387381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Бывает, что дети вещи теряют,</a:t>
            </a:r>
          </a:p>
          <a:p>
            <a:r>
              <a:rPr lang="ru-RU" sz="3600" b="1" dirty="0" smtClean="0"/>
              <a:t>Их растеряшами называют.</a:t>
            </a:r>
          </a:p>
          <a:p>
            <a:r>
              <a:rPr lang="ru-RU" sz="3600" b="1" dirty="0" smtClean="0"/>
              <a:t>Если потеряна буква из слова,</a:t>
            </a:r>
          </a:p>
          <a:p>
            <a:r>
              <a:rPr lang="ru-RU" sz="3600" b="1" dirty="0" smtClean="0"/>
              <a:t>Понять невозможно слова простого.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1368152"/>
          </a:xfrm>
        </p:spPr>
        <p:txBody>
          <a:bodyPr/>
          <a:lstStyle/>
          <a:p>
            <a:r>
              <a:rPr lang="ru-RU" sz="6000" dirty="0" smtClean="0"/>
              <a:t>Бывает и так…</a:t>
            </a:r>
            <a:endParaRPr lang="ru-RU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597" y="5301208"/>
            <a:ext cx="32623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1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1"/>
            <a:ext cx="4223661" cy="1512167"/>
          </a:xfrm>
        </p:spPr>
        <p:txBody>
          <a:bodyPr/>
          <a:lstStyle/>
          <a:p>
            <a:r>
              <a:rPr lang="ru-RU" sz="4400" dirty="0" smtClean="0"/>
              <a:t>РАСТЕРЯШКА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3212976"/>
            <a:ext cx="3604684" cy="2427550"/>
          </a:xfrm>
        </p:spPr>
        <p:txBody>
          <a:bodyPr>
            <a:noAutofit/>
          </a:bodyPr>
          <a:lstStyle/>
          <a:p>
            <a:r>
              <a:rPr lang="ru-RU" sz="4000" dirty="0" smtClean="0"/>
              <a:t>Эта история смешная или грустная?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25" y="476672"/>
            <a:ext cx="4442271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46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7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72168"/>
            <a:ext cx="8136903" cy="2009160"/>
          </a:xfrm>
        </p:spPr>
        <p:txBody>
          <a:bodyPr/>
          <a:lstStyle/>
          <a:p>
            <a:r>
              <a:rPr lang="ru-RU" sz="6000" dirty="0" smtClean="0"/>
              <a:t>Смешные шутки </a:t>
            </a:r>
            <a:br>
              <a:rPr lang="ru-RU" sz="6000" dirty="0" smtClean="0"/>
            </a:br>
            <a:r>
              <a:rPr lang="ru-RU" sz="6000" dirty="0" smtClean="0"/>
              <a:t>у Саши </a:t>
            </a:r>
            <a:r>
              <a:rPr lang="ru-RU" sz="6000" smtClean="0"/>
              <a:t>и Мишутки.</a:t>
            </a:r>
            <a:endParaRPr lang="ru-RU" sz="6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28092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3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5184576" cy="936104"/>
          </a:xfrm>
        </p:spPr>
        <p:txBody>
          <a:bodyPr/>
          <a:lstStyle/>
          <a:p>
            <a:r>
              <a:rPr lang="ru-RU" dirty="0" smtClean="0"/>
              <a:t>Игра «Буква заблудилась»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5256584" cy="49685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 пожелтевшую траву</a:t>
            </a:r>
          </a:p>
          <a:p>
            <a:r>
              <a:rPr lang="ru-RU" sz="2400" b="1" dirty="0" smtClean="0"/>
              <a:t>Бросает ЛЕ</a:t>
            </a: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 smtClean="0"/>
              <a:t>свою листву.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Синеет море перед нами,</a:t>
            </a:r>
          </a:p>
          <a:p>
            <a:r>
              <a:rPr lang="ru-RU" sz="2400" b="1" dirty="0" smtClean="0"/>
              <a:t>        Летают </a:t>
            </a:r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r>
              <a:rPr lang="ru-RU" sz="2400" b="1" dirty="0" smtClean="0"/>
              <a:t>АЙКИ над волнами.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Лежит лентяй на раскладушке, </a:t>
            </a:r>
          </a:p>
          <a:p>
            <a:r>
              <a:rPr lang="ru-RU" sz="2400" b="1" dirty="0" smtClean="0"/>
              <a:t>Грызёт, </a:t>
            </a:r>
            <a:r>
              <a:rPr lang="ru-RU" sz="2400" b="1" dirty="0" err="1" smtClean="0"/>
              <a:t>похрустывая</a:t>
            </a:r>
            <a:r>
              <a:rPr lang="ru-RU" sz="2400" b="1" dirty="0" smtClean="0"/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П</a:t>
            </a:r>
            <a:r>
              <a:rPr lang="ru-RU" sz="2400" b="1" dirty="0" smtClean="0"/>
              <a:t>УШКИ.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Наевшись рыбы до отвала,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На море </a:t>
            </a:r>
            <a:r>
              <a:rPr lang="ru-RU" sz="2400" b="1" dirty="0" smtClean="0">
                <a:solidFill>
                  <a:srgbClr val="FF0000"/>
                </a:solidFill>
              </a:rPr>
              <a:t>Г</a:t>
            </a:r>
            <a:r>
              <a:rPr lang="ru-RU" sz="2400" b="1" dirty="0" smtClean="0"/>
              <a:t>АЙКА отдыхал</a:t>
            </a:r>
            <a:r>
              <a:rPr lang="ru-RU" sz="2400" dirty="0" smtClean="0"/>
              <a:t>а.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77991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8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3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9248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</TotalTime>
  <Words>83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Бывает и так…</vt:lpstr>
      <vt:lpstr>РАСТЕРЯШКА</vt:lpstr>
      <vt:lpstr>Презентация PowerPoint</vt:lpstr>
      <vt:lpstr>Смешные шутки  у Саши и Мишутки.</vt:lpstr>
      <vt:lpstr>Игра «Буква заблудилась»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Полежака</dc:creator>
  <cp:lastModifiedBy>Лариса Полежака</cp:lastModifiedBy>
  <cp:revision>17</cp:revision>
  <dcterms:created xsi:type="dcterms:W3CDTF">2015-03-11T17:13:38Z</dcterms:created>
  <dcterms:modified xsi:type="dcterms:W3CDTF">2015-06-12T07:53:51Z</dcterms:modified>
</cp:coreProperties>
</file>