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8" r:id="rId4"/>
    <p:sldId id="269" r:id="rId5"/>
    <p:sldId id="270" r:id="rId6"/>
    <p:sldId id="278" r:id="rId7"/>
    <p:sldId id="271" r:id="rId8"/>
    <p:sldId id="275" r:id="rId9"/>
    <p:sldId id="272" r:id="rId10"/>
    <p:sldId id="277" r:id="rId11"/>
  </p:sldIdLst>
  <p:sldSz cx="9144000" cy="6858000" type="screen4x3"/>
  <p:notesSz cx="6815138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452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D366AF-EADD-44CD-8530-6C4E872A9104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17415"/>
            <a:ext cx="545211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33106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1F1548-5E56-4DD3-AFF5-092155A3E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774BD9-E24D-404F-9DF5-6C506E7FB39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9BDF-E2BD-4C3B-B172-2AEAED29A48B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3161-A118-472E-8524-BEFB096D8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35BEF-431C-4A10-8CD5-F6D52E2895C3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932CE-16F7-46FE-8C1A-EA235446E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97105-FA0F-45D6-ABCF-1129DB9CCDD6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1C17-6102-43E3-AA56-7312F0A64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963C0-DD71-4AD5-AF79-5587C4D58722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2A43B-ACC3-43B8-AB3D-16670E02F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222F7-A209-4C10-A1E9-4755B00671DF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AAA8D-4213-45A9-AA02-8F4DE0D43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45252-F6F0-4333-B98D-4FAA317A4AAA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55B6-47A5-4D41-A84D-2D03DB4AB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015B1-5D38-4877-A9A7-ABEAE887ED5E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84253-D7E2-4258-AF80-AE545AF00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9636B-0B55-4AA4-AA84-FC730049BD31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9D2BF-589C-4B5F-8F86-5EEC7352D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49F68-522A-415A-8A7F-899A016A230B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974F-185D-4F22-A60C-C44C63766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17212-1769-4FE4-802F-D963110C23B1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6042B-A98C-4CD5-8A69-CEE5B9CEE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2A54-8806-4D58-94D3-0CB5FEF3F352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9ECD5-C02F-4C8B-896E-F9AA6A1B8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832014-87F2-4442-B801-97E17C83725F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47A186-7752-435F-A103-D2BF07753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500570"/>
            <a:ext cx="6715143" cy="171449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Педагоги-психологи районного центра профориентации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ГБОУ школа № 102 </a:t>
            </a: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Жирнова Марианна Александровна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Френкель Мария Владимировна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822782"/>
            <a:ext cx="757242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Использование профориентационных </a:t>
            </a:r>
            <a:br>
              <a:rPr lang="ru-RU" sz="45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5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 в образовательном процессе</a:t>
            </a:r>
            <a:endParaRPr lang="ru-RU" sz="4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2500306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43108" y="1600200"/>
            <a:ext cx="6786610" cy="49720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стимулирует познавательную активность учащихся,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способствует формированию интереса к знаниям, расширению информационного поля учащихся,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способствует формированию характера и развитию воли и интеллекта,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дает учащимся возможность получить знания в доступной форме и на практике приобрести навыки принятия решения,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способствует формированию умения работать в команде.</a:t>
            </a:r>
          </a:p>
          <a:p>
            <a:pPr>
              <a:buNone/>
            </a:pPr>
            <a:endParaRPr lang="ru-RU" sz="11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Таким образом, использование игры, как активного метода обучения, способствует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повышению эффективности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профориентационной работы и соответственно –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самоопределению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как форма работы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571488"/>
            <a:ext cx="732951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использования игры на уроке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143108" y="2214554"/>
            <a:ext cx="6543692" cy="421484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25-30% от общего количества часов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Подгруппа 10-15 человек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Конец урока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Динамика (высокий темп работы)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Добровольность участия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Внимание – на положительные моменты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Проигрывание не более 3-5 раз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Активность игроков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215238" cy="1143000"/>
          </a:xfrm>
        </p:spPr>
        <p:txBody>
          <a:bodyPr/>
          <a:lstStyle/>
          <a:p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Профориентация с учетом возрастных задач в  5-8 классе</a:t>
            </a:r>
            <a:endParaRPr lang="ru-RU" sz="4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928802"/>
            <a:ext cx="6543692" cy="45720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Формирование профессиональной направленности,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Осознание своих интересов, способностей, ценностных ориентаций, связанных с выбором профессии и своего места в обществе;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Первоначальное формирование жизненных планов;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Профессиональное самопознание. 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428868"/>
            <a:ext cx="7215238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«Профессии от А до Я»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(интеллектуальный марафон)</a:t>
            </a:r>
            <a:br>
              <a:rPr lang="ru-RU" sz="4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5-6 класс</a:t>
            </a:r>
            <a:endParaRPr lang="ru-RU" sz="4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214546" y="4857760"/>
            <a:ext cx="6500858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730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Цель: создание условий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формирования у учащихся представлений о мире профессий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ля конферен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94154"/>
            <a:ext cx="8358246" cy="6035242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643050"/>
            <a:ext cx="2700869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357422" y="3357562"/>
            <a:ext cx="274799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ювелир</a:t>
            </a:r>
          </a:p>
        </p:txBody>
      </p:sp>
      <p:pic>
        <p:nvPicPr>
          <p:cNvPr id="6" name="Picture 3" descr="C:\Documents and Settings\Школа № 102\Мои документы\Моя\для Бойцовой\положения 2013-14\игра профессии от А до Я\ребусы\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643050"/>
            <a:ext cx="2468096" cy="1621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786446" y="3357562"/>
            <a:ext cx="267652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учитель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Содержимое 9" descr="1.bmp"/>
          <p:cNvPicPr>
            <a:picLocks noChangeAspect="1"/>
          </p:cNvPicPr>
          <p:nvPr/>
        </p:nvPicPr>
        <p:blipFill>
          <a:blip r:embed="rId4"/>
          <a:srcRect l="9487" t="15729" r="8292" b="18209"/>
          <a:stretch>
            <a:fillRect/>
          </a:stretch>
        </p:blipFill>
        <p:spPr bwMode="auto">
          <a:xfrm>
            <a:off x="2143108" y="4071942"/>
            <a:ext cx="6633529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214546" y="5954723"/>
            <a:ext cx="6500858" cy="61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Поспешишь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людей насмешишь.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игр: ребусы</a:t>
            </a:r>
            <a:endParaRPr lang="ru-RU" sz="4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29618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игр: анаграммы, синонимы, профи-тест</a:t>
            </a:r>
            <a:endParaRPr lang="ru-RU" sz="4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785918" y="1928802"/>
            <a:ext cx="6929486" cy="4572031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dirty="0" smtClean="0"/>
              <a:t>томат + голос 	=&gt; 	с</a:t>
            </a:r>
            <a:r>
              <a:rPr lang="ru-RU" u="sng" dirty="0" smtClean="0"/>
              <a:t>			</a:t>
            </a:r>
            <a:r>
              <a:rPr lang="ru-RU" sz="1600" dirty="0" smtClean="0"/>
              <a:t>	                                                                                 (зубной врач)</a:t>
            </a:r>
            <a:endParaRPr lang="ru-RU" b="1" dirty="0" smtClean="0"/>
          </a:p>
          <a:p>
            <a:pPr lvl="0">
              <a:buNone/>
            </a:pPr>
            <a:r>
              <a:rPr lang="ru-RU" dirty="0" smtClean="0"/>
              <a:t>кулон		=&gt; 	к</a:t>
            </a:r>
            <a:r>
              <a:rPr lang="ru-RU" u="sng" dirty="0" smtClean="0"/>
              <a:t>			</a:t>
            </a:r>
            <a:endParaRPr lang="ru-RU" dirty="0" smtClean="0"/>
          </a:p>
          <a:p>
            <a:pPr>
              <a:buNone/>
            </a:pPr>
            <a:r>
              <a:rPr lang="ru-RU" sz="1600" dirty="0" smtClean="0"/>
              <a:t>					   (веселая цирковая профессия)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Архитектор	- синоним  </a:t>
            </a:r>
            <a:r>
              <a:rPr lang="ru-RU" b="1" dirty="0" smtClean="0"/>
              <a:t>зодчий</a:t>
            </a:r>
            <a:endParaRPr lang="ru-RU" dirty="0" smtClean="0"/>
          </a:p>
          <a:p>
            <a:r>
              <a:rPr lang="ru-RU" dirty="0" smtClean="0"/>
              <a:t>Голкипер 	- синоним	</a:t>
            </a:r>
            <a:r>
              <a:rPr lang="ru-RU" b="1" dirty="0" smtClean="0"/>
              <a:t>вратарь </a:t>
            </a:r>
          </a:p>
          <a:p>
            <a:endParaRPr lang="ru-RU" b="1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Без чего не могут обойтись математики, охотники и барабанщики? - </a:t>
            </a:r>
            <a:r>
              <a:rPr lang="ru-RU" b="1" dirty="0" smtClean="0">
                <a:solidFill>
                  <a:schemeClr val="tx1"/>
                </a:solidFill>
              </a:rPr>
              <a:t>без дроби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08" y="1600200"/>
            <a:ext cx="6543692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Не только плоский чемоданчик для бумаг и книг, но и специалист в области внешних отношений - </a:t>
            </a:r>
            <a:r>
              <a:rPr lang="ru-RU" sz="2800" b="1" dirty="0" smtClean="0"/>
              <a:t>Дипломат    </a:t>
            </a:r>
            <a:endParaRPr lang="ru-RU" sz="2800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643866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вопросов викторины</a:t>
            </a:r>
            <a:endParaRPr lang="ru-RU" sz="4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285984" y="3286124"/>
            <a:ext cx="4214842" cy="2928934"/>
            <a:chOff x="642910" y="357166"/>
            <a:chExt cx="7000924" cy="5072098"/>
          </a:xfrm>
        </p:grpSpPr>
        <p:pic>
          <p:nvPicPr>
            <p:cNvPr id="8" name="Рисунок 7" descr="ima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910" y="357166"/>
              <a:ext cx="3240037" cy="24300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 descr="1348065547_52.jpg"/>
            <p:cNvPicPr>
              <a:picLocks noChangeAspect="1"/>
            </p:cNvPicPr>
            <p:nvPr/>
          </p:nvPicPr>
          <p:blipFill>
            <a:blip r:embed="rId3"/>
            <a:srcRect r="10410"/>
            <a:stretch>
              <a:fillRect/>
            </a:stretch>
          </p:blipFill>
          <p:spPr>
            <a:xfrm>
              <a:off x="4569857" y="357166"/>
              <a:ext cx="3073977" cy="22860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 descr="images.jpeg"/>
            <p:cNvPicPr>
              <a:picLocks noChangeAspect="1"/>
            </p:cNvPicPr>
            <p:nvPr/>
          </p:nvPicPr>
          <p:blipFill>
            <a:blip r:embed="rId4"/>
            <a:srcRect l="9756"/>
            <a:stretch>
              <a:fillRect/>
            </a:stretch>
          </p:blipFill>
          <p:spPr>
            <a:xfrm>
              <a:off x="642910" y="3143248"/>
              <a:ext cx="2643206" cy="21938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Рисунок 10" descr="medvedev_4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7686" y="3135628"/>
              <a:ext cx="3071834" cy="22936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 descr="bank_17090_7238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74942" y="1285860"/>
              <a:ext cx="2397124" cy="32361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6396009" y="3714752"/>
            <a:ext cx="253370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Какая профессия объединяет этих людей? -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Юрист 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240</Words>
  <Application>Microsoft Office PowerPoint</Application>
  <PresentationFormat>Экран (4:3)</PresentationFormat>
  <Paragraphs>48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Игра как форма работы</vt:lpstr>
      <vt:lpstr>Условия использования игры на уроке</vt:lpstr>
      <vt:lpstr>Профориентация с учетом возрастных задач в  5-8 классе</vt:lpstr>
      <vt:lpstr>Игра «Профессии от А до Я» (интеллектуальный марафон)  5-6 класс</vt:lpstr>
      <vt:lpstr>Слайд 6</vt:lpstr>
      <vt:lpstr>Примеры игр: ребусы</vt:lpstr>
      <vt:lpstr>Примеры игр: анаграммы, синонимы, профи-тест</vt:lpstr>
      <vt:lpstr>Примеры вопросов викторины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Школа № 102</cp:lastModifiedBy>
  <cp:revision>85</cp:revision>
  <dcterms:created xsi:type="dcterms:W3CDTF">2012-12-02T16:48:00Z</dcterms:created>
  <dcterms:modified xsi:type="dcterms:W3CDTF">2014-03-19T13:58:10Z</dcterms:modified>
</cp:coreProperties>
</file>