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68" r:id="rId3"/>
    <p:sldId id="296" r:id="rId4"/>
    <p:sldId id="269" r:id="rId5"/>
    <p:sldId id="272" r:id="rId6"/>
    <p:sldId id="273" r:id="rId7"/>
    <p:sldId id="274" r:id="rId8"/>
    <p:sldId id="295" r:id="rId9"/>
    <p:sldId id="291" r:id="rId10"/>
    <p:sldId id="297" r:id="rId11"/>
    <p:sldId id="298" r:id="rId12"/>
    <p:sldId id="299" r:id="rId13"/>
    <p:sldId id="27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B5484-B1E6-4318-B227-57D53D2F1E82}" type="doc">
      <dgm:prSet loTypeId="urn:microsoft.com/office/officeart/2005/8/layout/venn3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767D142-95E2-4273-ADFC-256C069BB6C5}">
      <dgm:prSet phldrT="[Текст]" custT="1"/>
      <dgm:spPr/>
      <dgm:t>
        <a:bodyPr/>
        <a:lstStyle/>
        <a:p>
          <a:r>
            <a:rPr lang="ru-RU" sz="2800" b="1" dirty="0" smtClean="0"/>
            <a:t>Деяние </a:t>
          </a:r>
          <a:r>
            <a:rPr lang="ru-RU" sz="1400" b="1" dirty="0" smtClean="0"/>
            <a:t>(действие или бездействие)</a:t>
          </a:r>
          <a:endParaRPr lang="ru-RU" sz="1400" b="1" dirty="0"/>
        </a:p>
      </dgm:t>
    </dgm:pt>
    <dgm:pt modelId="{BBAB3886-CB58-4EC4-865D-AE0FD7DE8FE8}" type="parTrans" cxnId="{C525DDDA-817A-40AC-B865-3FA6321F4AD6}">
      <dgm:prSet/>
      <dgm:spPr/>
      <dgm:t>
        <a:bodyPr/>
        <a:lstStyle/>
        <a:p>
          <a:endParaRPr lang="ru-RU" sz="1400" b="1"/>
        </a:p>
      </dgm:t>
    </dgm:pt>
    <dgm:pt modelId="{F235784E-B910-47D2-B56A-5B575BC9F264}" type="sibTrans" cxnId="{C525DDDA-817A-40AC-B865-3FA6321F4AD6}">
      <dgm:prSet/>
      <dgm:spPr/>
      <dgm:t>
        <a:bodyPr/>
        <a:lstStyle/>
        <a:p>
          <a:endParaRPr lang="ru-RU" sz="1400" b="1"/>
        </a:p>
      </dgm:t>
    </dgm:pt>
    <dgm:pt modelId="{00C461DB-4D7D-415D-AD52-B5B34BA5BDF5}">
      <dgm:prSet custT="1"/>
      <dgm:spPr/>
      <dgm:t>
        <a:bodyPr/>
        <a:lstStyle/>
        <a:p>
          <a:r>
            <a:rPr lang="ru-RU" sz="2000" b="1" dirty="0" smtClean="0"/>
            <a:t>Виновное деяние</a:t>
          </a:r>
          <a:r>
            <a:rPr lang="ru-RU" sz="1400" b="1" dirty="0" smtClean="0"/>
            <a:t>,</a:t>
          </a:r>
          <a:br>
            <a:rPr lang="ru-RU" sz="1400" b="1" dirty="0" smtClean="0"/>
          </a:br>
          <a:r>
            <a:rPr lang="ru-RU" sz="1400" b="1" dirty="0" smtClean="0"/>
            <a:t>т. е. совершается умышленно либо по </a:t>
          </a:r>
          <a:r>
            <a:rPr lang="ru-RU" sz="1400" b="1" dirty="0" err="1" smtClean="0"/>
            <a:t>неосторож-ности</a:t>
          </a:r>
          <a:endParaRPr lang="ru-RU" sz="1400" b="1" dirty="0"/>
        </a:p>
      </dgm:t>
    </dgm:pt>
    <dgm:pt modelId="{6DF82271-6230-4C2B-A914-4E3BD738DA77}" type="parTrans" cxnId="{9ABDFBAD-4AD8-4B46-8923-0001705C7F72}">
      <dgm:prSet/>
      <dgm:spPr/>
      <dgm:t>
        <a:bodyPr/>
        <a:lstStyle/>
        <a:p>
          <a:endParaRPr lang="ru-RU" sz="1400" b="1"/>
        </a:p>
      </dgm:t>
    </dgm:pt>
    <dgm:pt modelId="{91BC68B1-C333-45C9-AA2A-3357EBBF5424}" type="sibTrans" cxnId="{9ABDFBAD-4AD8-4B46-8923-0001705C7F72}">
      <dgm:prSet/>
      <dgm:spPr/>
      <dgm:t>
        <a:bodyPr/>
        <a:lstStyle/>
        <a:p>
          <a:endParaRPr lang="ru-RU" sz="1400" b="1"/>
        </a:p>
      </dgm:t>
    </dgm:pt>
    <dgm:pt modelId="{81C401FE-01F7-40EF-B089-C6A1D58BF5EB}">
      <dgm:prSet custT="1"/>
      <dgm:spPr/>
      <dgm:t>
        <a:bodyPr/>
        <a:lstStyle/>
        <a:p>
          <a:r>
            <a:rPr lang="ru-RU" sz="1800" b="1" dirty="0" err="1" smtClean="0"/>
            <a:t>Противо-правное</a:t>
          </a:r>
          <a:r>
            <a:rPr lang="ru-RU" sz="1800" b="1" dirty="0" smtClean="0"/>
            <a:t> деяние</a:t>
          </a:r>
          <a:r>
            <a:rPr lang="ru-RU" sz="1400" b="1" dirty="0" smtClean="0"/>
            <a:t>,</a:t>
          </a:r>
          <a:br>
            <a:rPr lang="ru-RU" sz="1400" b="1" dirty="0" smtClean="0"/>
          </a:br>
          <a:r>
            <a:rPr lang="ru-RU" sz="1400" b="1" dirty="0" smtClean="0"/>
            <a:t>т.е. противоречит нормам права</a:t>
          </a:r>
          <a:endParaRPr lang="ru-RU" sz="1400" b="1" dirty="0"/>
        </a:p>
      </dgm:t>
    </dgm:pt>
    <dgm:pt modelId="{E948327D-F72C-450A-B988-14F78BFC41E5}" type="parTrans" cxnId="{3FF056C3-B833-40FF-A9B9-96271DFB3C72}">
      <dgm:prSet/>
      <dgm:spPr/>
      <dgm:t>
        <a:bodyPr/>
        <a:lstStyle/>
        <a:p>
          <a:endParaRPr lang="ru-RU" sz="1400" b="1"/>
        </a:p>
      </dgm:t>
    </dgm:pt>
    <dgm:pt modelId="{6EE8CEF0-0385-4B58-B74C-0D8C2014AD2C}" type="sibTrans" cxnId="{3FF056C3-B833-40FF-A9B9-96271DFB3C72}">
      <dgm:prSet/>
      <dgm:spPr/>
      <dgm:t>
        <a:bodyPr/>
        <a:lstStyle/>
        <a:p>
          <a:endParaRPr lang="ru-RU" sz="1400" b="1"/>
        </a:p>
      </dgm:t>
    </dgm:pt>
    <dgm:pt modelId="{FFD9D00E-7900-4C85-869D-8EFA3E2E728B}">
      <dgm:prSet custT="1"/>
      <dgm:spPr/>
      <dgm:t>
        <a:bodyPr/>
        <a:lstStyle/>
        <a:p>
          <a:r>
            <a:rPr lang="ru-RU" sz="1600" b="1" dirty="0" smtClean="0"/>
            <a:t>Деяние, за которое законом установлена </a:t>
          </a:r>
          <a:r>
            <a:rPr lang="ru-RU" sz="1600" b="1" dirty="0" err="1" smtClean="0"/>
            <a:t>администра-тивная</a:t>
          </a:r>
          <a:r>
            <a:rPr lang="ru-RU" sz="1600" b="1" dirty="0" smtClean="0"/>
            <a:t> </a:t>
          </a:r>
          <a:r>
            <a:rPr lang="ru-RU" sz="1600" b="1" dirty="0" err="1" smtClean="0"/>
            <a:t>ответ-ственность</a:t>
          </a:r>
          <a:endParaRPr lang="ru-RU" sz="1600" b="1" dirty="0"/>
        </a:p>
      </dgm:t>
    </dgm:pt>
    <dgm:pt modelId="{EAF0FACB-1E83-4D8A-9296-D8FC3F1CFE73}" type="parTrans" cxnId="{A0F9B4F4-451F-414A-9691-4C2426D59CB2}">
      <dgm:prSet/>
      <dgm:spPr/>
      <dgm:t>
        <a:bodyPr/>
        <a:lstStyle/>
        <a:p>
          <a:endParaRPr lang="ru-RU" sz="1400" b="1"/>
        </a:p>
      </dgm:t>
    </dgm:pt>
    <dgm:pt modelId="{DA34279A-CB85-4FC8-9D18-C55908BA9530}" type="sibTrans" cxnId="{A0F9B4F4-451F-414A-9691-4C2426D59CB2}">
      <dgm:prSet/>
      <dgm:spPr/>
      <dgm:t>
        <a:bodyPr/>
        <a:lstStyle/>
        <a:p>
          <a:endParaRPr lang="ru-RU" sz="1400" b="1"/>
        </a:p>
      </dgm:t>
    </dgm:pt>
    <dgm:pt modelId="{99BBA665-9BDB-485C-AF6F-D1DA5127FA7A}" type="pres">
      <dgm:prSet presAssocID="{96DB5484-B1E6-4318-B227-57D53D2F1E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C87E92-B779-483F-B441-24402F0448D1}" type="pres">
      <dgm:prSet presAssocID="{9767D142-95E2-4273-ADFC-256C069BB6C5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2AA0B7-6A8B-473B-8FE8-8C13BE57CE0C}" type="pres">
      <dgm:prSet presAssocID="{F235784E-B910-47D2-B56A-5B575BC9F264}" presName="space" presStyleCnt="0"/>
      <dgm:spPr/>
    </dgm:pt>
    <dgm:pt modelId="{D283DDA3-A53B-4C35-A7EA-44688E29C4C7}" type="pres">
      <dgm:prSet presAssocID="{00C461DB-4D7D-415D-AD52-B5B34BA5BDF5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FB865-846B-44FC-9B0D-EEDF1E423B7A}" type="pres">
      <dgm:prSet presAssocID="{91BC68B1-C333-45C9-AA2A-3357EBBF5424}" presName="space" presStyleCnt="0"/>
      <dgm:spPr/>
    </dgm:pt>
    <dgm:pt modelId="{60BD55B2-9F90-4C6D-A05E-4304BF94DC63}" type="pres">
      <dgm:prSet presAssocID="{81C401FE-01F7-40EF-B089-C6A1D58BF5EB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ADCF5-C6FD-4086-B13F-24831A099C65}" type="pres">
      <dgm:prSet presAssocID="{6EE8CEF0-0385-4B58-B74C-0D8C2014AD2C}" presName="space" presStyleCnt="0"/>
      <dgm:spPr/>
    </dgm:pt>
    <dgm:pt modelId="{68D2F876-263F-4151-9A44-C3F8FB289DFD}" type="pres">
      <dgm:prSet presAssocID="{FFD9D00E-7900-4C85-869D-8EFA3E2E728B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A098F5-7D94-4B2C-B97E-D20ED10147D2}" type="presOf" srcId="{81C401FE-01F7-40EF-B089-C6A1D58BF5EB}" destId="{60BD55B2-9F90-4C6D-A05E-4304BF94DC63}" srcOrd="0" destOrd="0" presId="urn:microsoft.com/office/officeart/2005/8/layout/venn3"/>
    <dgm:cxn modelId="{A9D15330-BA8C-47B0-964C-009AAD1A62BC}" type="presOf" srcId="{FFD9D00E-7900-4C85-869D-8EFA3E2E728B}" destId="{68D2F876-263F-4151-9A44-C3F8FB289DFD}" srcOrd="0" destOrd="0" presId="urn:microsoft.com/office/officeart/2005/8/layout/venn3"/>
    <dgm:cxn modelId="{B7321DC6-6295-42A4-835E-13C9129D8D99}" type="presOf" srcId="{9767D142-95E2-4273-ADFC-256C069BB6C5}" destId="{40C87E92-B779-483F-B441-24402F0448D1}" srcOrd="0" destOrd="0" presId="urn:microsoft.com/office/officeart/2005/8/layout/venn3"/>
    <dgm:cxn modelId="{C525DDDA-817A-40AC-B865-3FA6321F4AD6}" srcId="{96DB5484-B1E6-4318-B227-57D53D2F1E82}" destId="{9767D142-95E2-4273-ADFC-256C069BB6C5}" srcOrd="0" destOrd="0" parTransId="{BBAB3886-CB58-4EC4-865D-AE0FD7DE8FE8}" sibTransId="{F235784E-B910-47D2-B56A-5B575BC9F264}"/>
    <dgm:cxn modelId="{3FF056C3-B833-40FF-A9B9-96271DFB3C72}" srcId="{96DB5484-B1E6-4318-B227-57D53D2F1E82}" destId="{81C401FE-01F7-40EF-B089-C6A1D58BF5EB}" srcOrd="2" destOrd="0" parTransId="{E948327D-F72C-450A-B988-14F78BFC41E5}" sibTransId="{6EE8CEF0-0385-4B58-B74C-0D8C2014AD2C}"/>
    <dgm:cxn modelId="{A0F9B4F4-451F-414A-9691-4C2426D59CB2}" srcId="{96DB5484-B1E6-4318-B227-57D53D2F1E82}" destId="{FFD9D00E-7900-4C85-869D-8EFA3E2E728B}" srcOrd="3" destOrd="0" parTransId="{EAF0FACB-1E83-4D8A-9296-D8FC3F1CFE73}" sibTransId="{DA34279A-CB85-4FC8-9D18-C55908BA9530}"/>
    <dgm:cxn modelId="{53A2EB04-93AB-401E-87CD-BAE020FCEF9E}" type="presOf" srcId="{96DB5484-B1E6-4318-B227-57D53D2F1E82}" destId="{99BBA665-9BDB-485C-AF6F-D1DA5127FA7A}" srcOrd="0" destOrd="0" presId="urn:microsoft.com/office/officeart/2005/8/layout/venn3"/>
    <dgm:cxn modelId="{9ABDFBAD-4AD8-4B46-8923-0001705C7F72}" srcId="{96DB5484-B1E6-4318-B227-57D53D2F1E82}" destId="{00C461DB-4D7D-415D-AD52-B5B34BA5BDF5}" srcOrd="1" destOrd="0" parTransId="{6DF82271-6230-4C2B-A914-4E3BD738DA77}" sibTransId="{91BC68B1-C333-45C9-AA2A-3357EBBF5424}"/>
    <dgm:cxn modelId="{B4D476B7-1A2E-4307-878C-9CE8972D55B4}" type="presOf" srcId="{00C461DB-4D7D-415D-AD52-B5B34BA5BDF5}" destId="{D283DDA3-A53B-4C35-A7EA-44688E29C4C7}" srcOrd="0" destOrd="0" presId="urn:microsoft.com/office/officeart/2005/8/layout/venn3"/>
    <dgm:cxn modelId="{B3605F50-9286-44D2-9C0E-4953CC0F5809}" type="presParOf" srcId="{99BBA665-9BDB-485C-AF6F-D1DA5127FA7A}" destId="{40C87E92-B779-483F-B441-24402F0448D1}" srcOrd="0" destOrd="0" presId="urn:microsoft.com/office/officeart/2005/8/layout/venn3"/>
    <dgm:cxn modelId="{57B9AB56-855D-4EA2-B50B-BA195EF0565F}" type="presParOf" srcId="{99BBA665-9BDB-485C-AF6F-D1DA5127FA7A}" destId="{432AA0B7-6A8B-473B-8FE8-8C13BE57CE0C}" srcOrd="1" destOrd="0" presId="urn:microsoft.com/office/officeart/2005/8/layout/venn3"/>
    <dgm:cxn modelId="{663DBED6-2330-4F3F-AD9A-D3F5F02F614A}" type="presParOf" srcId="{99BBA665-9BDB-485C-AF6F-D1DA5127FA7A}" destId="{D283DDA3-A53B-4C35-A7EA-44688E29C4C7}" srcOrd="2" destOrd="0" presId="urn:microsoft.com/office/officeart/2005/8/layout/venn3"/>
    <dgm:cxn modelId="{FEBE15A7-191C-4583-A375-90672ADAC22B}" type="presParOf" srcId="{99BBA665-9BDB-485C-AF6F-D1DA5127FA7A}" destId="{F36FB865-846B-44FC-9B0D-EEDF1E423B7A}" srcOrd="3" destOrd="0" presId="urn:microsoft.com/office/officeart/2005/8/layout/venn3"/>
    <dgm:cxn modelId="{46F4137F-30E2-4EB7-AA76-491603B7594C}" type="presParOf" srcId="{99BBA665-9BDB-485C-AF6F-D1DA5127FA7A}" destId="{60BD55B2-9F90-4C6D-A05E-4304BF94DC63}" srcOrd="4" destOrd="0" presId="urn:microsoft.com/office/officeart/2005/8/layout/venn3"/>
    <dgm:cxn modelId="{1163A1C8-D597-4853-B8E8-AC60EBD5257D}" type="presParOf" srcId="{99BBA665-9BDB-485C-AF6F-D1DA5127FA7A}" destId="{DF7ADCF5-C6FD-4086-B13F-24831A099C65}" srcOrd="5" destOrd="0" presId="urn:microsoft.com/office/officeart/2005/8/layout/venn3"/>
    <dgm:cxn modelId="{494AD0B7-0292-4843-939C-D438CD474DC2}" type="presParOf" srcId="{99BBA665-9BDB-485C-AF6F-D1DA5127FA7A}" destId="{68D2F876-263F-4151-9A44-C3F8FB289DFD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23EAF9-86A9-430D-94BB-0873B8D4A367}" type="doc">
      <dgm:prSet loTypeId="urn:microsoft.com/office/officeart/2005/8/layout/radial1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7B1973F-5D04-43DB-8406-A1D83466154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+mn-lt"/>
            </a:rPr>
            <a:t> Административные наказания</a:t>
          </a:r>
        </a:p>
      </dgm:t>
    </dgm:pt>
    <dgm:pt modelId="{1F23B4ED-E3FE-4F8F-95CE-631597D807EF}" type="parTrans" cxnId="{1EE6AE36-4CFE-4746-9008-CFE63173F712}">
      <dgm:prSet/>
      <dgm:spPr/>
      <dgm:t>
        <a:bodyPr/>
        <a:lstStyle/>
        <a:p>
          <a:endParaRPr lang="ru-RU" sz="1200" b="1">
            <a:latin typeface="+mn-lt"/>
          </a:endParaRPr>
        </a:p>
      </dgm:t>
    </dgm:pt>
    <dgm:pt modelId="{48FC059A-063C-4863-866F-C15F7C89855F}" type="sibTrans" cxnId="{1EE6AE36-4CFE-4746-9008-CFE63173F712}">
      <dgm:prSet/>
      <dgm:spPr/>
      <dgm:t>
        <a:bodyPr/>
        <a:lstStyle/>
        <a:p>
          <a:endParaRPr lang="ru-RU" sz="1200" b="1">
            <a:latin typeface="+mn-lt"/>
          </a:endParaRPr>
        </a:p>
      </dgm:t>
    </dgm:pt>
    <dgm:pt modelId="{5D63B48A-0567-400D-B09D-52CDB329C69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b="1" dirty="0" smtClean="0">
              <a:latin typeface="+mn-lt"/>
            </a:rPr>
            <a:t>Административный штраф</a:t>
          </a:r>
          <a:endParaRPr kumimoji="0" lang="ru-RU" sz="1200" b="1" i="0" u="none" strike="noStrike" cap="none" normalizeH="0" baseline="0" dirty="0" smtClean="0">
            <a:ln/>
            <a:effectLst/>
            <a:latin typeface="+mn-lt"/>
          </a:endParaRPr>
        </a:p>
      </dgm:t>
    </dgm:pt>
    <dgm:pt modelId="{529C6610-6755-4221-A438-CC5191C8A2E4}" type="parTrans" cxnId="{7D72C414-C34E-44C0-B2E6-FA9DB4A51352}">
      <dgm:prSet custT="1"/>
      <dgm:spPr/>
      <dgm:t>
        <a:bodyPr/>
        <a:lstStyle/>
        <a:p>
          <a:endParaRPr lang="ru-RU" sz="1200" b="1">
            <a:latin typeface="+mn-lt"/>
          </a:endParaRPr>
        </a:p>
      </dgm:t>
    </dgm:pt>
    <dgm:pt modelId="{2E0E1E42-467E-41AF-BF25-8FE24B908874}" type="sibTrans" cxnId="{7D72C414-C34E-44C0-B2E6-FA9DB4A51352}">
      <dgm:prSet/>
      <dgm:spPr/>
      <dgm:t>
        <a:bodyPr/>
        <a:lstStyle/>
        <a:p>
          <a:endParaRPr lang="ru-RU" sz="1200" b="1">
            <a:latin typeface="+mn-lt"/>
          </a:endParaRPr>
        </a:p>
      </dgm:t>
    </dgm:pt>
    <dgm:pt modelId="{510E86EB-BED6-4952-B4C4-4FDBED38B4B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+mn-lt"/>
            </a:rPr>
            <a:t>Предупреждение</a:t>
          </a:r>
        </a:p>
      </dgm:t>
    </dgm:pt>
    <dgm:pt modelId="{212B9151-36C5-4B21-B1E5-59F9490280BA}" type="parTrans" cxnId="{56E65256-3277-4495-9935-25C03CF9F04E}">
      <dgm:prSet custT="1"/>
      <dgm:spPr/>
      <dgm:t>
        <a:bodyPr/>
        <a:lstStyle/>
        <a:p>
          <a:endParaRPr lang="ru-RU" sz="1200" b="1">
            <a:latin typeface="+mn-lt"/>
          </a:endParaRPr>
        </a:p>
      </dgm:t>
    </dgm:pt>
    <dgm:pt modelId="{15D8EB0D-0382-418E-A180-4AD6F341AF7D}" type="sibTrans" cxnId="{56E65256-3277-4495-9935-25C03CF9F04E}">
      <dgm:prSet/>
      <dgm:spPr/>
      <dgm:t>
        <a:bodyPr/>
        <a:lstStyle/>
        <a:p>
          <a:endParaRPr lang="ru-RU" sz="1200" b="1">
            <a:latin typeface="+mn-lt"/>
          </a:endParaRPr>
        </a:p>
      </dgm:t>
    </dgm:pt>
    <dgm:pt modelId="{934351EA-ADD1-4B4B-92CC-FCBCE30AD35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b="1" dirty="0" smtClean="0">
              <a:latin typeface="+mn-lt"/>
            </a:rPr>
            <a:t>Дисквалификация</a:t>
          </a:r>
          <a:endParaRPr kumimoji="0" lang="ru-RU" sz="1200" b="1" i="0" u="none" strike="noStrike" cap="none" normalizeH="0" baseline="0" dirty="0" smtClean="0">
            <a:ln/>
            <a:effectLst/>
            <a:latin typeface="+mn-lt"/>
          </a:endParaRPr>
        </a:p>
      </dgm:t>
    </dgm:pt>
    <dgm:pt modelId="{822D7BDF-168F-4F4F-954F-249A9F0BB810}" type="parTrans" cxnId="{D1589CBE-3C95-4CA4-9A4D-9F593F5F4FA8}">
      <dgm:prSet custT="1"/>
      <dgm:spPr/>
      <dgm:t>
        <a:bodyPr/>
        <a:lstStyle/>
        <a:p>
          <a:endParaRPr lang="ru-RU" sz="1200" b="1">
            <a:latin typeface="+mn-lt"/>
          </a:endParaRPr>
        </a:p>
      </dgm:t>
    </dgm:pt>
    <dgm:pt modelId="{209533BD-4D0A-4705-9815-B6B906C7FB84}" type="sibTrans" cxnId="{D1589CBE-3C95-4CA4-9A4D-9F593F5F4FA8}">
      <dgm:prSet/>
      <dgm:spPr/>
      <dgm:t>
        <a:bodyPr/>
        <a:lstStyle/>
        <a:p>
          <a:endParaRPr lang="ru-RU" sz="1200" b="1">
            <a:latin typeface="+mn-lt"/>
          </a:endParaRPr>
        </a:p>
      </dgm:t>
    </dgm:pt>
    <dgm:pt modelId="{9789320F-9DA2-4828-BDD9-EFC0DAFF094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b="1" dirty="0" smtClean="0">
              <a:latin typeface="+mn-lt"/>
            </a:rPr>
            <a:t>Конфискация орудия совершения или предмета административного правонарушения</a:t>
          </a:r>
          <a:endParaRPr kumimoji="0" lang="ru-RU" sz="1200" b="1" i="0" u="none" strike="noStrike" cap="none" normalizeH="0" baseline="0" dirty="0" smtClean="0">
            <a:ln/>
            <a:effectLst/>
            <a:latin typeface="+mn-lt"/>
          </a:endParaRPr>
        </a:p>
      </dgm:t>
    </dgm:pt>
    <dgm:pt modelId="{736E50BA-2B48-4A87-B737-DA04891ADB99}" type="parTrans" cxnId="{2EDF3473-4045-46E1-80D7-D12DA54C4755}">
      <dgm:prSet custT="1"/>
      <dgm:spPr/>
      <dgm:t>
        <a:bodyPr/>
        <a:lstStyle/>
        <a:p>
          <a:endParaRPr lang="ru-RU" sz="1200" b="1">
            <a:latin typeface="+mn-lt"/>
          </a:endParaRPr>
        </a:p>
      </dgm:t>
    </dgm:pt>
    <dgm:pt modelId="{8D284DAD-B5E9-482E-BDEC-33AE07AD0E3D}" type="sibTrans" cxnId="{2EDF3473-4045-46E1-80D7-D12DA54C4755}">
      <dgm:prSet/>
      <dgm:spPr/>
      <dgm:t>
        <a:bodyPr/>
        <a:lstStyle/>
        <a:p>
          <a:endParaRPr lang="ru-RU" sz="1200" b="1">
            <a:latin typeface="+mn-lt"/>
          </a:endParaRPr>
        </a:p>
      </dgm:t>
    </dgm:pt>
    <dgm:pt modelId="{7371768D-2137-4EDE-97CB-80B4685F8C7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b="1" dirty="0" smtClean="0">
              <a:latin typeface="+mn-lt"/>
            </a:rPr>
            <a:t>Лишение специального права, предоставленного физическому лицу</a:t>
          </a:r>
          <a:endParaRPr kumimoji="0" lang="ru-RU" sz="1200" b="1" i="0" u="none" strike="noStrike" cap="none" normalizeH="0" baseline="0" dirty="0" smtClean="0">
            <a:ln/>
            <a:effectLst/>
            <a:latin typeface="+mn-lt"/>
          </a:endParaRPr>
        </a:p>
      </dgm:t>
    </dgm:pt>
    <dgm:pt modelId="{CF49A493-FF2D-43D7-ACA2-2FE910585470}" type="parTrans" cxnId="{C6887825-3BBE-486C-8E53-8E1AE05A8360}">
      <dgm:prSet custT="1"/>
      <dgm:spPr/>
      <dgm:t>
        <a:bodyPr/>
        <a:lstStyle/>
        <a:p>
          <a:endParaRPr lang="ru-RU" sz="1200" b="1">
            <a:latin typeface="+mn-lt"/>
          </a:endParaRPr>
        </a:p>
      </dgm:t>
    </dgm:pt>
    <dgm:pt modelId="{9A022E82-93EC-487C-943F-C5C9D9BE8653}" type="sibTrans" cxnId="{C6887825-3BBE-486C-8E53-8E1AE05A8360}">
      <dgm:prSet/>
      <dgm:spPr/>
      <dgm:t>
        <a:bodyPr/>
        <a:lstStyle/>
        <a:p>
          <a:endParaRPr lang="ru-RU" sz="1200" b="1">
            <a:latin typeface="+mn-lt"/>
          </a:endParaRPr>
        </a:p>
      </dgm:t>
    </dgm:pt>
    <dgm:pt modelId="{05E8A9B7-DD87-4D6C-AB2F-B2CF7449BFD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b="1" dirty="0" smtClean="0">
              <a:latin typeface="+mn-lt"/>
            </a:rPr>
            <a:t>Административный арест</a:t>
          </a:r>
          <a:endParaRPr kumimoji="0" lang="ru-RU" sz="1200" b="1" i="0" u="none" strike="noStrike" cap="none" normalizeH="0" baseline="0" dirty="0" smtClean="0">
            <a:ln/>
            <a:effectLst/>
            <a:latin typeface="+mn-lt"/>
          </a:endParaRPr>
        </a:p>
      </dgm:t>
    </dgm:pt>
    <dgm:pt modelId="{CB6EF4DE-99F8-4711-BE9B-9F8CC1261E70}" type="parTrans" cxnId="{3A2C7ACF-B95B-4330-88B3-A2C216884200}">
      <dgm:prSet custT="1"/>
      <dgm:spPr/>
      <dgm:t>
        <a:bodyPr/>
        <a:lstStyle/>
        <a:p>
          <a:endParaRPr lang="ru-RU" sz="1200" b="1">
            <a:latin typeface="+mn-lt"/>
          </a:endParaRPr>
        </a:p>
      </dgm:t>
    </dgm:pt>
    <dgm:pt modelId="{F363A4EE-4A37-49DC-AF72-BBC8A9549C3E}" type="sibTrans" cxnId="{3A2C7ACF-B95B-4330-88B3-A2C216884200}">
      <dgm:prSet/>
      <dgm:spPr/>
      <dgm:t>
        <a:bodyPr/>
        <a:lstStyle/>
        <a:p>
          <a:endParaRPr lang="ru-RU" sz="1200" b="1">
            <a:latin typeface="+mn-lt"/>
          </a:endParaRPr>
        </a:p>
      </dgm:t>
    </dgm:pt>
    <dgm:pt modelId="{F8A0A97E-BDD0-4BC7-A789-04D7505C8578}">
      <dgm:prSet custT="1"/>
      <dgm:spPr/>
      <dgm:t>
        <a:bodyPr/>
        <a:lstStyle/>
        <a:p>
          <a:r>
            <a:rPr lang="ru-RU" sz="1200" b="1" dirty="0" smtClean="0">
              <a:latin typeface="+mn-lt"/>
            </a:rPr>
            <a:t>Обязательные работы</a:t>
          </a:r>
          <a:endParaRPr lang="ru-RU" sz="1200" b="1" dirty="0">
            <a:latin typeface="+mn-lt"/>
          </a:endParaRPr>
        </a:p>
      </dgm:t>
    </dgm:pt>
    <dgm:pt modelId="{520E0A66-5404-44D3-BB71-A653C3963DB2}" type="parTrans" cxnId="{AE3345A6-1046-4A81-9249-D2585343C80E}">
      <dgm:prSet custT="1"/>
      <dgm:spPr/>
      <dgm:t>
        <a:bodyPr/>
        <a:lstStyle/>
        <a:p>
          <a:endParaRPr lang="ru-RU" sz="1200" b="1">
            <a:latin typeface="+mn-lt"/>
          </a:endParaRPr>
        </a:p>
      </dgm:t>
    </dgm:pt>
    <dgm:pt modelId="{A56D21E2-8662-45AE-9FAD-79A47273BE5B}" type="sibTrans" cxnId="{AE3345A6-1046-4A81-9249-D2585343C80E}">
      <dgm:prSet/>
      <dgm:spPr/>
      <dgm:t>
        <a:bodyPr/>
        <a:lstStyle/>
        <a:p>
          <a:endParaRPr lang="ru-RU" sz="1200" b="1">
            <a:latin typeface="+mn-lt"/>
          </a:endParaRPr>
        </a:p>
      </dgm:t>
    </dgm:pt>
    <dgm:pt modelId="{DC8E2ED4-1DCA-45ED-9B57-087AE36DD87B}">
      <dgm:prSet/>
      <dgm:spPr/>
      <dgm:t>
        <a:bodyPr/>
        <a:lstStyle/>
        <a:p>
          <a:endParaRPr lang="ru-RU"/>
        </a:p>
      </dgm:t>
    </dgm:pt>
    <dgm:pt modelId="{C266F965-1674-40F2-8BB1-015604C570E8}" type="parTrans" cxnId="{65A9BAE7-8CD6-41CC-83B0-1DF540D3098D}">
      <dgm:prSet/>
      <dgm:spPr/>
      <dgm:t>
        <a:bodyPr/>
        <a:lstStyle/>
        <a:p>
          <a:endParaRPr lang="ru-RU" sz="1200" b="1">
            <a:latin typeface="+mn-lt"/>
          </a:endParaRPr>
        </a:p>
      </dgm:t>
    </dgm:pt>
    <dgm:pt modelId="{66EAB869-96E4-448F-9BF6-CEC7A6B68BBA}" type="sibTrans" cxnId="{65A9BAE7-8CD6-41CC-83B0-1DF540D3098D}">
      <dgm:prSet/>
      <dgm:spPr/>
      <dgm:t>
        <a:bodyPr/>
        <a:lstStyle/>
        <a:p>
          <a:endParaRPr lang="ru-RU" sz="1200" b="1">
            <a:latin typeface="+mn-lt"/>
          </a:endParaRPr>
        </a:p>
      </dgm:t>
    </dgm:pt>
    <dgm:pt modelId="{5ABC12D9-27E3-4D03-91F8-328BA534C579}">
      <dgm:prSet custT="1"/>
      <dgm:spPr/>
      <dgm:t>
        <a:bodyPr/>
        <a:lstStyle/>
        <a:p>
          <a:r>
            <a:rPr lang="ru-RU" sz="1200" b="1" dirty="0" smtClean="0">
              <a:latin typeface="+mn-lt"/>
            </a:rPr>
            <a:t>Административное приостановление деятельности</a:t>
          </a:r>
          <a:endParaRPr lang="ru-RU" sz="1200" b="1" dirty="0">
            <a:latin typeface="+mn-lt"/>
          </a:endParaRPr>
        </a:p>
      </dgm:t>
    </dgm:pt>
    <dgm:pt modelId="{81105055-F88A-460D-A46D-DCF962447019}" type="parTrans" cxnId="{0F21DDA0-FC68-4031-8002-499789EB624A}">
      <dgm:prSet custT="1"/>
      <dgm:spPr/>
      <dgm:t>
        <a:bodyPr/>
        <a:lstStyle/>
        <a:p>
          <a:endParaRPr lang="ru-RU" sz="1200" b="1">
            <a:latin typeface="+mn-lt"/>
          </a:endParaRPr>
        </a:p>
      </dgm:t>
    </dgm:pt>
    <dgm:pt modelId="{7C5BE44F-916C-466F-ADCB-50391909192D}" type="sibTrans" cxnId="{0F21DDA0-FC68-4031-8002-499789EB624A}">
      <dgm:prSet/>
      <dgm:spPr/>
      <dgm:t>
        <a:bodyPr/>
        <a:lstStyle/>
        <a:p>
          <a:endParaRPr lang="ru-RU" sz="1200" b="1">
            <a:latin typeface="+mn-lt"/>
          </a:endParaRPr>
        </a:p>
      </dgm:t>
    </dgm:pt>
    <dgm:pt modelId="{98BEA740-3EEC-4DFA-A87F-5E9685EDF72D}" type="pres">
      <dgm:prSet presAssocID="{6A23EAF9-86A9-430D-94BB-0873B8D4A36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5D8373-25E8-4DF6-8594-77B677D360E4}" type="pres">
      <dgm:prSet presAssocID="{C7B1973F-5D04-43DB-8406-A1D834661546}" presName="centerShape" presStyleLbl="node0" presStyleIdx="0" presStyleCnt="1" custScaleX="277523" custScaleY="81092" custLinFactNeighborX="-7628" custLinFactNeighborY="1734"/>
      <dgm:spPr/>
      <dgm:t>
        <a:bodyPr/>
        <a:lstStyle/>
        <a:p>
          <a:endParaRPr lang="ru-RU"/>
        </a:p>
      </dgm:t>
    </dgm:pt>
    <dgm:pt modelId="{01F1CC75-16C5-4097-B670-3421525D88D3}" type="pres">
      <dgm:prSet presAssocID="{529C6610-6755-4221-A438-CC5191C8A2E4}" presName="Name9" presStyleLbl="parChTrans1D2" presStyleIdx="0" presStyleCnt="8"/>
      <dgm:spPr/>
      <dgm:t>
        <a:bodyPr/>
        <a:lstStyle/>
        <a:p>
          <a:endParaRPr lang="ru-RU"/>
        </a:p>
      </dgm:t>
    </dgm:pt>
    <dgm:pt modelId="{B3B949A5-D956-43FE-B407-554A75D5EFF3}" type="pres">
      <dgm:prSet presAssocID="{529C6610-6755-4221-A438-CC5191C8A2E4}" presName="connTx" presStyleLbl="parChTrans1D2" presStyleIdx="0" presStyleCnt="8"/>
      <dgm:spPr/>
      <dgm:t>
        <a:bodyPr/>
        <a:lstStyle/>
        <a:p>
          <a:endParaRPr lang="ru-RU"/>
        </a:p>
      </dgm:t>
    </dgm:pt>
    <dgm:pt modelId="{B14A9B57-C56B-486F-8778-0746C9B648E5}" type="pres">
      <dgm:prSet presAssocID="{5D63B48A-0567-400D-B09D-52CDB329C690}" presName="node" presStyleLbl="node1" presStyleIdx="0" presStyleCnt="8" custScaleX="226673" custRadScaleRad="200876" custRadScaleInc="-2834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87DBB-4FF2-42D5-9379-15DD345F0A34}" type="pres">
      <dgm:prSet presAssocID="{520E0A66-5404-44D3-BB71-A653C3963DB2}" presName="Name9" presStyleLbl="parChTrans1D2" presStyleIdx="1" presStyleCnt="8"/>
      <dgm:spPr/>
      <dgm:t>
        <a:bodyPr/>
        <a:lstStyle/>
        <a:p>
          <a:endParaRPr lang="ru-RU"/>
        </a:p>
      </dgm:t>
    </dgm:pt>
    <dgm:pt modelId="{50AD566F-CC06-4EA2-94D5-9DBE0EF636A6}" type="pres">
      <dgm:prSet presAssocID="{520E0A66-5404-44D3-BB71-A653C3963DB2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ED1249F-8473-4966-88AE-2A60C4C9A6E1}" type="pres">
      <dgm:prSet presAssocID="{F8A0A97E-BDD0-4BC7-A789-04D7505C8578}" presName="node" presStyleLbl="node1" presStyleIdx="1" presStyleCnt="8" custScaleX="233383" custRadScaleRad="175893" custRadScaleInc="65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B668F-FDC0-4658-B48F-95A7F73467D2}" type="pres">
      <dgm:prSet presAssocID="{81105055-F88A-460D-A46D-DCF962447019}" presName="Name9" presStyleLbl="parChTrans1D2" presStyleIdx="2" presStyleCnt="8"/>
      <dgm:spPr/>
      <dgm:t>
        <a:bodyPr/>
        <a:lstStyle/>
        <a:p>
          <a:endParaRPr lang="ru-RU"/>
        </a:p>
      </dgm:t>
    </dgm:pt>
    <dgm:pt modelId="{C346E0AA-78E1-4D29-80B0-9E10A140AFCD}" type="pres">
      <dgm:prSet presAssocID="{81105055-F88A-460D-A46D-DCF962447019}" presName="connTx" presStyleLbl="parChTrans1D2" presStyleIdx="2" presStyleCnt="8"/>
      <dgm:spPr/>
      <dgm:t>
        <a:bodyPr/>
        <a:lstStyle/>
        <a:p>
          <a:endParaRPr lang="ru-RU"/>
        </a:p>
      </dgm:t>
    </dgm:pt>
    <dgm:pt modelId="{5D8BEF5E-3704-482E-A0E2-2E385384EC60}" type="pres">
      <dgm:prSet presAssocID="{5ABC12D9-27E3-4D03-91F8-328BA534C579}" presName="node" presStyleLbl="node1" presStyleIdx="2" presStyleCnt="8" custScaleX="231358" custRadScaleRad="209539" custRadScaleInc="680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C5AB11-2819-4857-A554-7D0AD5DF7C15}" type="pres">
      <dgm:prSet presAssocID="{212B9151-36C5-4B21-B1E5-59F9490280BA}" presName="Name9" presStyleLbl="parChTrans1D2" presStyleIdx="3" presStyleCnt="8"/>
      <dgm:spPr/>
      <dgm:t>
        <a:bodyPr/>
        <a:lstStyle/>
        <a:p>
          <a:endParaRPr lang="ru-RU"/>
        </a:p>
      </dgm:t>
    </dgm:pt>
    <dgm:pt modelId="{BBB89E8E-D914-4131-9D36-DE6387A4BC4C}" type="pres">
      <dgm:prSet presAssocID="{212B9151-36C5-4B21-B1E5-59F9490280BA}" presName="connTx" presStyleLbl="parChTrans1D2" presStyleIdx="3" presStyleCnt="8"/>
      <dgm:spPr/>
      <dgm:t>
        <a:bodyPr/>
        <a:lstStyle/>
        <a:p>
          <a:endParaRPr lang="ru-RU"/>
        </a:p>
      </dgm:t>
    </dgm:pt>
    <dgm:pt modelId="{2762C92D-07D8-4037-85F3-EADEEF523A77}" type="pres">
      <dgm:prSet presAssocID="{510E86EB-BED6-4952-B4C4-4FDBED38B4B2}" presName="node" presStyleLbl="node1" presStyleIdx="3" presStyleCnt="8" custScaleX="233453" custRadScaleRad="151949" custRadScaleInc="-191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F1575E-AEAD-4E66-AC95-BF57583E2E97}" type="pres">
      <dgm:prSet presAssocID="{822D7BDF-168F-4F4F-954F-249A9F0BB810}" presName="Name9" presStyleLbl="parChTrans1D2" presStyleIdx="4" presStyleCnt="8"/>
      <dgm:spPr/>
      <dgm:t>
        <a:bodyPr/>
        <a:lstStyle/>
        <a:p>
          <a:endParaRPr lang="ru-RU"/>
        </a:p>
      </dgm:t>
    </dgm:pt>
    <dgm:pt modelId="{62425094-98BC-4734-B929-0C8D25C27218}" type="pres">
      <dgm:prSet presAssocID="{822D7BDF-168F-4F4F-954F-249A9F0BB810}" presName="connTx" presStyleLbl="parChTrans1D2" presStyleIdx="4" presStyleCnt="8"/>
      <dgm:spPr/>
      <dgm:t>
        <a:bodyPr/>
        <a:lstStyle/>
        <a:p>
          <a:endParaRPr lang="ru-RU"/>
        </a:p>
      </dgm:t>
    </dgm:pt>
    <dgm:pt modelId="{3E6B0365-076D-47A3-82EB-B220043DBF27}" type="pres">
      <dgm:prSet presAssocID="{934351EA-ADD1-4B4B-92CC-FCBCE30AD359}" presName="node" presStyleLbl="node1" presStyleIdx="4" presStyleCnt="8" custScaleX="234699" custRadScaleRad="191211" custRadScaleInc="-268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AE109E-5170-46B7-9467-10D094C8E1CB}" type="pres">
      <dgm:prSet presAssocID="{736E50BA-2B48-4A87-B737-DA04891ADB99}" presName="Name9" presStyleLbl="parChTrans1D2" presStyleIdx="5" presStyleCnt="8"/>
      <dgm:spPr/>
      <dgm:t>
        <a:bodyPr/>
        <a:lstStyle/>
        <a:p>
          <a:endParaRPr lang="ru-RU"/>
        </a:p>
      </dgm:t>
    </dgm:pt>
    <dgm:pt modelId="{C3CDE682-AF5E-48F0-B513-946D02D32C70}" type="pres">
      <dgm:prSet presAssocID="{736E50BA-2B48-4A87-B737-DA04891ADB99}" presName="connTx" presStyleLbl="parChTrans1D2" presStyleIdx="5" presStyleCnt="8"/>
      <dgm:spPr/>
      <dgm:t>
        <a:bodyPr/>
        <a:lstStyle/>
        <a:p>
          <a:endParaRPr lang="ru-RU"/>
        </a:p>
      </dgm:t>
    </dgm:pt>
    <dgm:pt modelId="{4C1D0513-36F1-4FD1-86F5-CE1F06042DCE}" type="pres">
      <dgm:prSet presAssocID="{9789320F-9DA2-4828-BDD9-EFC0DAFF0940}" presName="node" presStyleLbl="node1" presStyleIdx="5" presStyleCnt="8" custScaleX="320864" custScaleY="121762" custRadScaleRad="77955" custRadScaleInc="-151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342FB-3144-4E03-BB35-FFA25E38C27E}" type="pres">
      <dgm:prSet presAssocID="{CF49A493-FF2D-43D7-ACA2-2FE910585470}" presName="Name9" presStyleLbl="parChTrans1D2" presStyleIdx="6" presStyleCnt="8"/>
      <dgm:spPr/>
      <dgm:t>
        <a:bodyPr/>
        <a:lstStyle/>
        <a:p>
          <a:endParaRPr lang="ru-RU"/>
        </a:p>
      </dgm:t>
    </dgm:pt>
    <dgm:pt modelId="{0B609E59-E3E3-4E4C-98C8-DB5363EFCD6B}" type="pres">
      <dgm:prSet presAssocID="{CF49A493-FF2D-43D7-ACA2-2FE910585470}" presName="connTx" presStyleLbl="parChTrans1D2" presStyleIdx="6" presStyleCnt="8"/>
      <dgm:spPr/>
      <dgm:t>
        <a:bodyPr/>
        <a:lstStyle/>
        <a:p>
          <a:endParaRPr lang="ru-RU"/>
        </a:p>
      </dgm:t>
    </dgm:pt>
    <dgm:pt modelId="{2EE94E65-F20E-4DF3-97C0-9DBA0B7BE8A1}" type="pres">
      <dgm:prSet presAssocID="{7371768D-2137-4EDE-97CB-80B4685F8C70}" presName="node" presStyleLbl="node1" presStyleIdx="6" presStyleCnt="8" custScaleX="316590" custScaleY="114553" custRadScaleRad="74018" custRadScaleInc="344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E59D7-CA36-47C7-8A76-BF28B0472CDD}" type="pres">
      <dgm:prSet presAssocID="{CB6EF4DE-99F8-4711-BE9B-9F8CC1261E70}" presName="Name9" presStyleLbl="parChTrans1D2" presStyleIdx="7" presStyleCnt="8"/>
      <dgm:spPr/>
      <dgm:t>
        <a:bodyPr/>
        <a:lstStyle/>
        <a:p>
          <a:endParaRPr lang="ru-RU"/>
        </a:p>
      </dgm:t>
    </dgm:pt>
    <dgm:pt modelId="{868F4BBE-39E4-45D1-A832-07F7E6359D98}" type="pres">
      <dgm:prSet presAssocID="{CB6EF4DE-99F8-4711-BE9B-9F8CC1261E70}" presName="connTx" presStyleLbl="parChTrans1D2" presStyleIdx="7" presStyleCnt="8"/>
      <dgm:spPr/>
      <dgm:t>
        <a:bodyPr/>
        <a:lstStyle/>
        <a:p>
          <a:endParaRPr lang="ru-RU"/>
        </a:p>
      </dgm:t>
    </dgm:pt>
    <dgm:pt modelId="{D9B0B03B-08E2-45BF-AEDC-7F7B74FFC3BA}" type="pres">
      <dgm:prSet presAssocID="{05E8A9B7-DD87-4D6C-AB2F-B2CF7449BFD4}" presName="node" presStyleLbl="node1" presStyleIdx="7" presStyleCnt="8" custScaleX="229969" custScaleY="107958" custRadScaleRad="179256" custRadScaleInc="-204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46CC59-8341-420A-83AA-5BAB3286B950}" type="presOf" srcId="{736E50BA-2B48-4A87-B737-DA04891ADB99}" destId="{06AE109E-5170-46B7-9467-10D094C8E1CB}" srcOrd="0" destOrd="0" presId="urn:microsoft.com/office/officeart/2005/8/layout/radial1"/>
    <dgm:cxn modelId="{253F7EBC-3207-4636-8E04-7B693A8AF608}" type="presOf" srcId="{7371768D-2137-4EDE-97CB-80B4685F8C70}" destId="{2EE94E65-F20E-4DF3-97C0-9DBA0B7BE8A1}" srcOrd="0" destOrd="0" presId="urn:microsoft.com/office/officeart/2005/8/layout/radial1"/>
    <dgm:cxn modelId="{D1589CBE-3C95-4CA4-9A4D-9F593F5F4FA8}" srcId="{C7B1973F-5D04-43DB-8406-A1D834661546}" destId="{934351EA-ADD1-4B4B-92CC-FCBCE30AD359}" srcOrd="4" destOrd="0" parTransId="{822D7BDF-168F-4F4F-954F-249A9F0BB810}" sibTransId="{209533BD-4D0A-4705-9815-B6B906C7FB84}"/>
    <dgm:cxn modelId="{C3647085-6F99-439E-802E-DEC459AFE1DE}" type="presOf" srcId="{520E0A66-5404-44D3-BB71-A653C3963DB2}" destId="{49C87DBB-4FF2-42D5-9379-15DD345F0A34}" srcOrd="0" destOrd="0" presId="urn:microsoft.com/office/officeart/2005/8/layout/radial1"/>
    <dgm:cxn modelId="{65A9BAE7-8CD6-41CC-83B0-1DF540D3098D}" srcId="{6A23EAF9-86A9-430D-94BB-0873B8D4A367}" destId="{DC8E2ED4-1DCA-45ED-9B57-087AE36DD87B}" srcOrd="1" destOrd="0" parTransId="{C266F965-1674-40F2-8BB1-015604C570E8}" sibTransId="{66EAB869-96E4-448F-9BF6-CEC7A6B68BBA}"/>
    <dgm:cxn modelId="{39B139CE-E6DB-4444-81ED-2B68456DF136}" type="presOf" srcId="{510E86EB-BED6-4952-B4C4-4FDBED38B4B2}" destId="{2762C92D-07D8-4037-85F3-EADEEF523A77}" srcOrd="0" destOrd="0" presId="urn:microsoft.com/office/officeart/2005/8/layout/radial1"/>
    <dgm:cxn modelId="{65A86197-6067-4155-857C-474A8456059B}" type="presOf" srcId="{520E0A66-5404-44D3-BB71-A653C3963DB2}" destId="{50AD566F-CC06-4EA2-94D5-9DBE0EF636A6}" srcOrd="1" destOrd="0" presId="urn:microsoft.com/office/officeart/2005/8/layout/radial1"/>
    <dgm:cxn modelId="{B215821E-F6CC-433F-B39C-F339699A6F01}" type="presOf" srcId="{822D7BDF-168F-4F4F-954F-249A9F0BB810}" destId="{E5F1575E-AEAD-4E66-AC95-BF57583E2E97}" srcOrd="0" destOrd="0" presId="urn:microsoft.com/office/officeart/2005/8/layout/radial1"/>
    <dgm:cxn modelId="{8A625254-8D34-4DCD-AC7A-9CC3342FF214}" type="presOf" srcId="{05E8A9B7-DD87-4D6C-AB2F-B2CF7449BFD4}" destId="{D9B0B03B-08E2-45BF-AEDC-7F7B74FFC3BA}" srcOrd="0" destOrd="0" presId="urn:microsoft.com/office/officeart/2005/8/layout/radial1"/>
    <dgm:cxn modelId="{1E67634F-F042-43B1-8F17-A4D9A38D1601}" type="presOf" srcId="{C7B1973F-5D04-43DB-8406-A1D834661546}" destId="{7B5D8373-25E8-4DF6-8594-77B677D360E4}" srcOrd="0" destOrd="0" presId="urn:microsoft.com/office/officeart/2005/8/layout/radial1"/>
    <dgm:cxn modelId="{7D72C414-C34E-44C0-B2E6-FA9DB4A51352}" srcId="{C7B1973F-5D04-43DB-8406-A1D834661546}" destId="{5D63B48A-0567-400D-B09D-52CDB329C690}" srcOrd="0" destOrd="0" parTransId="{529C6610-6755-4221-A438-CC5191C8A2E4}" sibTransId="{2E0E1E42-467E-41AF-BF25-8FE24B908874}"/>
    <dgm:cxn modelId="{60A224B3-D5AE-4294-8D31-1AA1300B451C}" type="presOf" srcId="{CF49A493-FF2D-43D7-ACA2-2FE910585470}" destId="{0FC342FB-3144-4E03-BB35-FFA25E38C27E}" srcOrd="0" destOrd="0" presId="urn:microsoft.com/office/officeart/2005/8/layout/radial1"/>
    <dgm:cxn modelId="{03FE7A39-0BEC-41B5-8984-4CB826085D10}" type="presOf" srcId="{CB6EF4DE-99F8-4711-BE9B-9F8CC1261E70}" destId="{EF8E59D7-CA36-47C7-8A76-BF28B0472CDD}" srcOrd="0" destOrd="0" presId="urn:microsoft.com/office/officeart/2005/8/layout/radial1"/>
    <dgm:cxn modelId="{1EE6AE36-4CFE-4746-9008-CFE63173F712}" srcId="{6A23EAF9-86A9-430D-94BB-0873B8D4A367}" destId="{C7B1973F-5D04-43DB-8406-A1D834661546}" srcOrd="0" destOrd="0" parTransId="{1F23B4ED-E3FE-4F8F-95CE-631597D807EF}" sibTransId="{48FC059A-063C-4863-866F-C15F7C89855F}"/>
    <dgm:cxn modelId="{75FBB034-FE71-409D-9681-CA083C0A8302}" type="presOf" srcId="{6A23EAF9-86A9-430D-94BB-0873B8D4A367}" destId="{98BEA740-3EEC-4DFA-A87F-5E9685EDF72D}" srcOrd="0" destOrd="0" presId="urn:microsoft.com/office/officeart/2005/8/layout/radial1"/>
    <dgm:cxn modelId="{0F21DDA0-FC68-4031-8002-499789EB624A}" srcId="{C7B1973F-5D04-43DB-8406-A1D834661546}" destId="{5ABC12D9-27E3-4D03-91F8-328BA534C579}" srcOrd="2" destOrd="0" parTransId="{81105055-F88A-460D-A46D-DCF962447019}" sibTransId="{7C5BE44F-916C-466F-ADCB-50391909192D}"/>
    <dgm:cxn modelId="{9DEE230D-5FDC-4CFB-A550-C0794E770C33}" type="presOf" srcId="{736E50BA-2B48-4A87-B737-DA04891ADB99}" destId="{C3CDE682-AF5E-48F0-B513-946D02D32C70}" srcOrd="1" destOrd="0" presId="urn:microsoft.com/office/officeart/2005/8/layout/radial1"/>
    <dgm:cxn modelId="{54C07000-8EB5-4E3E-9AE6-D95459B31FEA}" type="presOf" srcId="{5D63B48A-0567-400D-B09D-52CDB329C690}" destId="{B14A9B57-C56B-486F-8778-0746C9B648E5}" srcOrd="0" destOrd="0" presId="urn:microsoft.com/office/officeart/2005/8/layout/radial1"/>
    <dgm:cxn modelId="{0285EA89-7D0F-4A4D-AB75-3F54EA09EF9B}" type="presOf" srcId="{81105055-F88A-460D-A46D-DCF962447019}" destId="{DFEB668F-FDC0-4658-B48F-95A7F73467D2}" srcOrd="0" destOrd="0" presId="urn:microsoft.com/office/officeart/2005/8/layout/radial1"/>
    <dgm:cxn modelId="{347647BC-E991-45B1-A7A1-DF75F7DC82AE}" type="presOf" srcId="{212B9151-36C5-4B21-B1E5-59F9490280BA}" destId="{06C5AB11-2819-4857-A554-7D0AD5DF7C15}" srcOrd="0" destOrd="0" presId="urn:microsoft.com/office/officeart/2005/8/layout/radial1"/>
    <dgm:cxn modelId="{C9196CE3-D5D6-4B26-A4CD-B04C068DF01B}" type="presOf" srcId="{529C6610-6755-4221-A438-CC5191C8A2E4}" destId="{B3B949A5-D956-43FE-B407-554A75D5EFF3}" srcOrd="1" destOrd="0" presId="urn:microsoft.com/office/officeart/2005/8/layout/radial1"/>
    <dgm:cxn modelId="{B84D155E-1BF5-4DE9-B242-5EB5D6813A42}" type="presOf" srcId="{9789320F-9DA2-4828-BDD9-EFC0DAFF0940}" destId="{4C1D0513-36F1-4FD1-86F5-CE1F06042DCE}" srcOrd="0" destOrd="0" presId="urn:microsoft.com/office/officeart/2005/8/layout/radial1"/>
    <dgm:cxn modelId="{CDC1DDD9-E6D8-45B7-8ACA-8FF70FA9B677}" type="presOf" srcId="{CF49A493-FF2D-43D7-ACA2-2FE910585470}" destId="{0B609E59-E3E3-4E4C-98C8-DB5363EFCD6B}" srcOrd="1" destOrd="0" presId="urn:microsoft.com/office/officeart/2005/8/layout/radial1"/>
    <dgm:cxn modelId="{56E65256-3277-4495-9935-25C03CF9F04E}" srcId="{C7B1973F-5D04-43DB-8406-A1D834661546}" destId="{510E86EB-BED6-4952-B4C4-4FDBED38B4B2}" srcOrd="3" destOrd="0" parTransId="{212B9151-36C5-4B21-B1E5-59F9490280BA}" sibTransId="{15D8EB0D-0382-418E-A180-4AD6F341AF7D}"/>
    <dgm:cxn modelId="{C6887825-3BBE-486C-8E53-8E1AE05A8360}" srcId="{C7B1973F-5D04-43DB-8406-A1D834661546}" destId="{7371768D-2137-4EDE-97CB-80B4685F8C70}" srcOrd="6" destOrd="0" parTransId="{CF49A493-FF2D-43D7-ACA2-2FE910585470}" sibTransId="{9A022E82-93EC-487C-943F-C5C9D9BE8653}"/>
    <dgm:cxn modelId="{94ABC50D-9EDA-4B0E-BDDC-E4483763D66B}" type="presOf" srcId="{CB6EF4DE-99F8-4711-BE9B-9F8CC1261E70}" destId="{868F4BBE-39E4-45D1-A832-07F7E6359D98}" srcOrd="1" destOrd="0" presId="urn:microsoft.com/office/officeart/2005/8/layout/radial1"/>
    <dgm:cxn modelId="{3A2C7ACF-B95B-4330-88B3-A2C216884200}" srcId="{C7B1973F-5D04-43DB-8406-A1D834661546}" destId="{05E8A9B7-DD87-4D6C-AB2F-B2CF7449BFD4}" srcOrd="7" destOrd="0" parTransId="{CB6EF4DE-99F8-4711-BE9B-9F8CC1261E70}" sibTransId="{F363A4EE-4A37-49DC-AF72-BBC8A9549C3E}"/>
    <dgm:cxn modelId="{73BB20E7-84F1-4A45-BB18-45DB0B3EBC76}" type="presOf" srcId="{F8A0A97E-BDD0-4BC7-A789-04D7505C8578}" destId="{BED1249F-8473-4966-88AE-2A60C4C9A6E1}" srcOrd="0" destOrd="0" presId="urn:microsoft.com/office/officeart/2005/8/layout/radial1"/>
    <dgm:cxn modelId="{99B705C0-EB1F-45C3-8036-848C15738A11}" type="presOf" srcId="{81105055-F88A-460D-A46D-DCF962447019}" destId="{C346E0AA-78E1-4D29-80B0-9E10A140AFCD}" srcOrd="1" destOrd="0" presId="urn:microsoft.com/office/officeart/2005/8/layout/radial1"/>
    <dgm:cxn modelId="{A103B6E0-91CF-48CB-AB87-8FBD96466A55}" type="presOf" srcId="{529C6610-6755-4221-A438-CC5191C8A2E4}" destId="{01F1CC75-16C5-4097-B670-3421525D88D3}" srcOrd="0" destOrd="0" presId="urn:microsoft.com/office/officeart/2005/8/layout/radial1"/>
    <dgm:cxn modelId="{91DBD125-3DEC-42DC-BF19-E619FB53EE36}" type="presOf" srcId="{822D7BDF-168F-4F4F-954F-249A9F0BB810}" destId="{62425094-98BC-4734-B929-0C8D25C27218}" srcOrd="1" destOrd="0" presId="urn:microsoft.com/office/officeart/2005/8/layout/radial1"/>
    <dgm:cxn modelId="{2EDF3473-4045-46E1-80D7-D12DA54C4755}" srcId="{C7B1973F-5D04-43DB-8406-A1D834661546}" destId="{9789320F-9DA2-4828-BDD9-EFC0DAFF0940}" srcOrd="5" destOrd="0" parTransId="{736E50BA-2B48-4A87-B737-DA04891ADB99}" sibTransId="{8D284DAD-B5E9-482E-BDEC-33AE07AD0E3D}"/>
    <dgm:cxn modelId="{AE3345A6-1046-4A81-9249-D2585343C80E}" srcId="{C7B1973F-5D04-43DB-8406-A1D834661546}" destId="{F8A0A97E-BDD0-4BC7-A789-04D7505C8578}" srcOrd="1" destOrd="0" parTransId="{520E0A66-5404-44D3-BB71-A653C3963DB2}" sibTransId="{A56D21E2-8662-45AE-9FAD-79A47273BE5B}"/>
    <dgm:cxn modelId="{A9A29B67-162B-4857-8EB6-33AF90696DE4}" type="presOf" srcId="{5ABC12D9-27E3-4D03-91F8-328BA534C579}" destId="{5D8BEF5E-3704-482E-A0E2-2E385384EC60}" srcOrd="0" destOrd="0" presId="urn:microsoft.com/office/officeart/2005/8/layout/radial1"/>
    <dgm:cxn modelId="{C26C0BAB-9B23-4B9E-ABA8-92D2A4CE4F75}" type="presOf" srcId="{212B9151-36C5-4B21-B1E5-59F9490280BA}" destId="{BBB89E8E-D914-4131-9D36-DE6387A4BC4C}" srcOrd="1" destOrd="0" presId="urn:microsoft.com/office/officeart/2005/8/layout/radial1"/>
    <dgm:cxn modelId="{90F9FD8E-8505-4F6D-8603-DDB8DFE6E74C}" type="presOf" srcId="{934351EA-ADD1-4B4B-92CC-FCBCE30AD359}" destId="{3E6B0365-076D-47A3-82EB-B220043DBF27}" srcOrd="0" destOrd="0" presId="urn:microsoft.com/office/officeart/2005/8/layout/radial1"/>
    <dgm:cxn modelId="{D4B7134F-B74D-44E5-9E65-D0B87D7CCC97}" type="presParOf" srcId="{98BEA740-3EEC-4DFA-A87F-5E9685EDF72D}" destId="{7B5D8373-25E8-4DF6-8594-77B677D360E4}" srcOrd="0" destOrd="0" presId="urn:microsoft.com/office/officeart/2005/8/layout/radial1"/>
    <dgm:cxn modelId="{77CD7813-1781-42D5-840B-BF34A3859865}" type="presParOf" srcId="{98BEA740-3EEC-4DFA-A87F-5E9685EDF72D}" destId="{01F1CC75-16C5-4097-B670-3421525D88D3}" srcOrd="1" destOrd="0" presId="urn:microsoft.com/office/officeart/2005/8/layout/radial1"/>
    <dgm:cxn modelId="{C4AD34DF-5E89-484F-AD0B-869D8FA1FB8E}" type="presParOf" srcId="{01F1CC75-16C5-4097-B670-3421525D88D3}" destId="{B3B949A5-D956-43FE-B407-554A75D5EFF3}" srcOrd="0" destOrd="0" presId="urn:microsoft.com/office/officeart/2005/8/layout/radial1"/>
    <dgm:cxn modelId="{FAF235BF-334D-4B45-9427-0C901C4D74D8}" type="presParOf" srcId="{98BEA740-3EEC-4DFA-A87F-5E9685EDF72D}" destId="{B14A9B57-C56B-486F-8778-0746C9B648E5}" srcOrd="2" destOrd="0" presId="urn:microsoft.com/office/officeart/2005/8/layout/radial1"/>
    <dgm:cxn modelId="{7BC97EBE-B4EA-4DCB-A5CC-DF1DB274EFDB}" type="presParOf" srcId="{98BEA740-3EEC-4DFA-A87F-5E9685EDF72D}" destId="{49C87DBB-4FF2-42D5-9379-15DD345F0A34}" srcOrd="3" destOrd="0" presId="urn:microsoft.com/office/officeart/2005/8/layout/radial1"/>
    <dgm:cxn modelId="{CBBB909C-2872-46F2-81C7-B2F3C1C6CCED}" type="presParOf" srcId="{49C87DBB-4FF2-42D5-9379-15DD345F0A34}" destId="{50AD566F-CC06-4EA2-94D5-9DBE0EF636A6}" srcOrd="0" destOrd="0" presId="urn:microsoft.com/office/officeart/2005/8/layout/radial1"/>
    <dgm:cxn modelId="{23811014-00DF-4BFB-BF06-4ACC3FED9C7D}" type="presParOf" srcId="{98BEA740-3EEC-4DFA-A87F-5E9685EDF72D}" destId="{BED1249F-8473-4966-88AE-2A60C4C9A6E1}" srcOrd="4" destOrd="0" presId="urn:microsoft.com/office/officeart/2005/8/layout/radial1"/>
    <dgm:cxn modelId="{570F7FD3-9F4B-4601-8510-145FEDE38D8D}" type="presParOf" srcId="{98BEA740-3EEC-4DFA-A87F-5E9685EDF72D}" destId="{DFEB668F-FDC0-4658-B48F-95A7F73467D2}" srcOrd="5" destOrd="0" presId="urn:microsoft.com/office/officeart/2005/8/layout/radial1"/>
    <dgm:cxn modelId="{716421C5-2A9E-4AAC-9897-5FFA306E9927}" type="presParOf" srcId="{DFEB668F-FDC0-4658-B48F-95A7F73467D2}" destId="{C346E0AA-78E1-4D29-80B0-9E10A140AFCD}" srcOrd="0" destOrd="0" presId="urn:microsoft.com/office/officeart/2005/8/layout/radial1"/>
    <dgm:cxn modelId="{41A37466-D084-4526-BBAF-A494D9DD57F0}" type="presParOf" srcId="{98BEA740-3EEC-4DFA-A87F-5E9685EDF72D}" destId="{5D8BEF5E-3704-482E-A0E2-2E385384EC60}" srcOrd="6" destOrd="0" presId="urn:microsoft.com/office/officeart/2005/8/layout/radial1"/>
    <dgm:cxn modelId="{B3D25718-93F3-4F31-ABAB-D5077488BCF5}" type="presParOf" srcId="{98BEA740-3EEC-4DFA-A87F-5E9685EDF72D}" destId="{06C5AB11-2819-4857-A554-7D0AD5DF7C15}" srcOrd="7" destOrd="0" presId="urn:microsoft.com/office/officeart/2005/8/layout/radial1"/>
    <dgm:cxn modelId="{8ADFA666-0A4E-4E34-9A1D-400A2B9AC9E3}" type="presParOf" srcId="{06C5AB11-2819-4857-A554-7D0AD5DF7C15}" destId="{BBB89E8E-D914-4131-9D36-DE6387A4BC4C}" srcOrd="0" destOrd="0" presId="urn:microsoft.com/office/officeart/2005/8/layout/radial1"/>
    <dgm:cxn modelId="{188C80D8-5915-464E-AE37-429900A16B67}" type="presParOf" srcId="{98BEA740-3EEC-4DFA-A87F-5E9685EDF72D}" destId="{2762C92D-07D8-4037-85F3-EADEEF523A77}" srcOrd="8" destOrd="0" presId="urn:microsoft.com/office/officeart/2005/8/layout/radial1"/>
    <dgm:cxn modelId="{E5CA4308-44BD-4551-936B-7EDD890EC79F}" type="presParOf" srcId="{98BEA740-3EEC-4DFA-A87F-5E9685EDF72D}" destId="{E5F1575E-AEAD-4E66-AC95-BF57583E2E97}" srcOrd="9" destOrd="0" presId="urn:microsoft.com/office/officeart/2005/8/layout/radial1"/>
    <dgm:cxn modelId="{921B5183-7DB6-41F4-859A-5CC644FF6D11}" type="presParOf" srcId="{E5F1575E-AEAD-4E66-AC95-BF57583E2E97}" destId="{62425094-98BC-4734-B929-0C8D25C27218}" srcOrd="0" destOrd="0" presId="urn:microsoft.com/office/officeart/2005/8/layout/radial1"/>
    <dgm:cxn modelId="{8DA499FD-704D-495A-AFEE-1A8DA7481703}" type="presParOf" srcId="{98BEA740-3EEC-4DFA-A87F-5E9685EDF72D}" destId="{3E6B0365-076D-47A3-82EB-B220043DBF27}" srcOrd="10" destOrd="0" presId="urn:microsoft.com/office/officeart/2005/8/layout/radial1"/>
    <dgm:cxn modelId="{69F654D7-E8D9-4DA8-9D6F-3581492944CD}" type="presParOf" srcId="{98BEA740-3EEC-4DFA-A87F-5E9685EDF72D}" destId="{06AE109E-5170-46B7-9467-10D094C8E1CB}" srcOrd="11" destOrd="0" presId="urn:microsoft.com/office/officeart/2005/8/layout/radial1"/>
    <dgm:cxn modelId="{342E2671-78D1-417A-BAD1-1369980B45CB}" type="presParOf" srcId="{06AE109E-5170-46B7-9467-10D094C8E1CB}" destId="{C3CDE682-AF5E-48F0-B513-946D02D32C70}" srcOrd="0" destOrd="0" presId="urn:microsoft.com/office/officeart/2005/8/layout/radial1"/>
    <dgm:cxn modelId="{65579840-E0D8-4FBF-B585-D2B233C90969}" type="presParOf" srcId="{98BEA740-3EEC-4DFA-A87F-5E9685EDF72D}" destId="{4C1D0513-36F1-4FD1-86F5-CE1F06042DCE}" srcOrd="12" destOrd="0" presId="urn:microsoft.com/office/officeart/2005/8/layout/radial1"/>
    <dgm:cxn modelId="{49A549A6-1E64-4CBA-B1B9-B423F59C267A}" type="presParOf" srcId="{98BEA740-3EEC-4DFA-A87F-5E9685EDF72D}" destId="{0FC342FB-3144-4E03-BB35-FFA25E38C27E}" srcOrd="13" destOrd="0" presId="urn:microsoft.com/office/officeart/2005/8/layout/radial1"/>
    <dgm:cxn modelId="{6FAEA7A8-F9EB-4F05-AFCA-2AF48AE073D5}" type="presParOf" srcId="{0FC342FB-3144-4E03-BB35-FFA25E38C27E}" destId="{0B609E59-E3E3-4E4C-98C8-DB5363EFCD6B}" srcOrd="0" destOrd="0" presId="urn:microsoft.com/office/officeart/2005/8/layout/radial1"/>
    <dgm:cxn modelId="{D6E4FEA1-CEF2-4A81-BEA5-C90290E4E270}" type="presParOf" srcId="{98BEA740-3EEC-4DFA-A87F-5E9685EDF72D}" destId="{2EE94E65-F20E-4DF3-97C0-9DBA0B7BE8A1}" srcOrd="14" destOrd="0" presId="urn:microsoft.com/office/officeart/2005/8/layout/radial1"/>
    <dgm:cxn modelId="{7A335E37-8A73-498F-9ECC-F69AB13A3B65}" type="presParOf" srcId="{98BEA740-3EEC-4DFA-A87F-5E9685EDF72D}" destId="{EF8E59D7-CA36-47C7-8A76-BF28B0472CDD}" srcOrd="15" destOrd="0" presId="urn:microsoft.com/office/officeart/2005/8/layout/radial1"/>
    <dgm:cxn modelId="{8598FFFD-CFFC-473D-B1AF-7310B37EFE4D}" type="presParOf" srcId="{EF8E59D7-CA36-47C7-8A76-BF28B0472CDD}" destId="{868F4BBE-39E4-45D1-A832-07F7E6359D98}" srcOrd="0" destOrd="0" presId="urn:microsoft.com/office/officeart/2005/8/layout/radial1"/>
    <dgm:cxn modelId="{0A7D4A1E-8B56-494B-934A-53F3B6AA844E}" type="presParOf" srcId="{98BEA740-3EEC-4DFA-A87F-5E9685EDF72D}" destId="{D9B0B03B-08E2-45BF-AEDC-7F7B74FFC3BA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87E92-B779-483F-B441-24402F0448D1}">
      <dsp:nvSpPr>
        <dsp:cNvPr id="0" name=""/>
        <dsp:cNvSpPr/>
      </dsp:nvSpPr>
      <dsp:spPr>
        <a:xfrm>
          <a:off x="2406" y="685672"/>
          <a:ext cx="2414869" cy="241486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2898" tIns="35560" rIns="132898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Деяние </a:t>
          </a:r>
          <a:r>
            <a:rPr lang="ru-RU" sz="1400" b="1" kern="1200" dirty="0" smtClean="0"/>
            <a:t>(действие или бездействие)</a:t>
          </a:r>
          <a:endParaRPr lang="ru-RU" sz="1400" b="1" kern="1200" dirty="0"/>
        </a:p>
      </dsp:txBody>
      <dsp:txXfrm>
        <a:off x="356055" y="1039321"/>
        <a:ext cx="1707571" cy="1707571"/>
      </dsp:txXfrm>
    </dsp:sp>
    <dsp:sp modelId="{D283DDA3-A53B-4C35-A7EA-44688E29C4C7}">
      <dsp:nvSpPr>
        <dsp:cNvPr id="0" name=""/>
        <dsp:cNvSpPr/>
      </dsp:nvSpPr>
      <dsp:spPr>
        <a:xfrm>
          <a:off x="1934302" y="685672"/>
          <a:ext cx="2414869" cy="241486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200000"/>
                <a:satOff val="-7538"/>
                <a:lumOff val="-4967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1200000"/>
                <a:satOff val="-7538"/>
                <a:lumOff val="-4967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1200000"/>
                <a:satOff val="-7538"/>
                <a:lumOff val="-49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2898" tIns="25400" rIns="13289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Виновное деяние</a:t>
          </a:r>
          <a:r>
            <a:rPr lang="ru-RU" sz="1400" b="1" kern="1200" dirty="0" smtClean="0"/>
            <a:t>,</a:t>
          </a:r>
          <a:br>
            <a:rPr lang="ru-RU" sz="1400" b="1" kern="1200" dirty="0" smtClean="0"/>
          </a:br>
          <a:r>
            <a:rPr lang="ru-RU" sz="1400" b="1" kern="1200" dirty="0" smtClean="0"/>
            <a:t>т. е. совершается умышленно либо по </a:t>
          </a:r>
          <a:r>
            <a:rPr lang="ru-RU" sz="1400" b="1" kern="1200" dirty="0" err="1" smtClean="0"/>
            <a:t>неосторож-ности</a:t>
          </a:r>
          <a:endParaRPr lang="ru-RU" sz="1400" b="1" kern="1200" dirty="0"/>
        </a:p>
      </dsp:txBody>
      <dsp:txXfrm>
        <a:off x="2287951" y="1039321"/>
        <a:ext cx="1707571" cy="1707571"/>
      </dsp:txXfrm>
    </dsp:sp>
    <dsp:sp modelId="{60BD55B2-9F90-4C6D-A05E-4304BF94DC63}">
      <dsp:nvSpPr>
        <dsp:cNvPr id="0" name=""/>
        <dsp:cNvSpPr/>
      </dsp:nvSpPr>
      <dsp:spPr>
        <a:xfrm>
          <a:off x="3866198" y="685672"/>
          <a:ext cx="2414869" cy="241486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2400000"/>
                <a:satOff val="-15075"/>
                <a:lumOff val="-9935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2400000"/>
                <a:satOff val="-15075"/>
                <a:lumOff val="-9935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2400000"/>
                <a:satOff val="-15075"/>
                <a:lumOff val="-99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2898" tIns="22860" rIns="132898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Противо-правное</a:t>
          </a:r>
          <a:r>
            <a:rPr lang="ru-RU" sz="1800" b="1" kern="1200" dirty="0" smtClean="0"/>
            <a:t> деяние</a:t>
          </a:r>
          <a:r>
            <a:rPr lang="ru-RU" sz="1400" b="1" kern="1200" dirty="0" smtClean="0"/>
            <a:t>,</a:t>
          </a:r>
          <a:br>
            <a:rPr lang="ru-RU" sz="1400" b="1" kern="1200" dirty="0" smtClean="0"/>
          </a:br>
          <a:r>
            <a:rPr lang="ru-RU" sz="1400" b="1" kern="1200" dirty="0" smtClean="0"/>
            <a:t>т.е. противоречит нормам права</a:t>
          </a:r>
          <a:endParaRPr lang="ru-RU" sz="1400" b="1" kern="1200" dirty="0"/>
        </a:p>
      </dsp:txBody>
      <dsp:txXfrm>
        <a:off x="4219847" y="1039321"/>
        <a:ext cx="1707571" cy="1707571"/>
      </dsp:txXfrm>
    </dsp:sp>
    <dsp:sp modelId="{68D2F876-263F-4151-9A44-C3F8FB289DFD}">
      <dsp:nvSpPr>
        <dsp:cNvPr id="0" name=""/>
        <dsp:cNvSpPr/>
      </dsp:nvSpPr>
      <dsp:spPr>
        <a:xfrm>
          <a:off x="5798093" y="685672"/>
          <a:ext cx="2414869" cy="241486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600000"/>
                <a:satOff val="-22613"/>
                <a:lumOff val="-14902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3600000"/>
                <a:satOff val="-22613"/>
                <a:lumOff val="-14902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3600000"/>
                <a:satOff val="-22613"/>
                <a:lumOff val="-14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2898" tIns="20320" rIns="132898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Деяние, за которое законом установлена </a:t>
          </a:r>
          <a:r>
            <a:rPr lang="ru-RU" sz="1600" b="1" kern="1200" dirty="0" err="1" smtClean="0"/>
            <a:t>администра-тивная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ответ-ственность</a:t>
          </a:r>
          <a:endParaRPr lang="ru-RU" sz="1600" b="1" kern="1200" dirty="0"/>
        </a:p>
      </dsp:txBody>
      <dsp:txXfrm>
        <a:off x="6151742" y="1039321"/>
        <a:ext cx="1707571" cy="17075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D8373-25E8-4DF6-8594-77B677D360E4}">
      <dsp:nvSpPr>
        <dsp:cNvPr id="0" name=""/>
        <dsp:cNvSpPr/>
      </dsp:nvSpPr>
      <dsp:spPr>
        <a:xfrm>
          <a:off x="2629476" y="1928838"/>
          <a:ext cx="2860814" cy="83592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+mn-lt"/>
            </a:rPr>
            <a:t> Административные наказания</a:t>
          </a:r>
        </a:p>
      </dsp:txBody>
      <dsp:txXfrm>
        <a:off x="3048433" y="2051257"/>
        <a:ext cx="2022900" cy="591089"/>
      </dsp:txXfrm>
    </dsp:sp>
    <dsp:sp modelId="{01F1CC75-16C5-4097-B670-3421525D88D3}">
      <dsp:nvSpPr>
        <dsp:cNvPr id="0" name=""/>
        <dsp:cNvSpPr/>
      </dsp:nvSpPr>
      <dsp:spPr>
        <a:xfrm rot="12552932">
          <a:off x="1782200" y="1544083"/>
          <a:ext cx="1724988" cy="22585"/>
        </a:xfrm>
        <a:custGeom>
          <a:avLst/>
          <a:gdLst/>
          <a:ahLst/>
          <a:cxnLst/>
          <a:rect l="0" t="0" r="0" b="0"/>
          <a:pathLst>
            <a:path>
              <a:moveTo>
                <a:pt x="0" y="11292"/>
              </a:moveTo>
              <a:lnTo>
                <a:pt x="1724988" y="112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latin typeface="+mn-lt"/>
          </a:endParaRPr>
        </a:p>
      </dsp:txBody>
      <dsp:txXfrm rot="10800000">
        <a:off x="2601569" y="1512251"/>
        <a:ext cx="86249" cy="86249"/>
      </dsp:txXfrm>
    </dsp:sp>
    <dsp:sp modelId="{B14A9B57-C56B-486F-8778-0746C9B648E5}">
      <dsp:nvSpPr>
        <dsp:cNvPr id="0" name=""/>
        <dsp:cNvSpPr/>
      </dsp:nvSpPr>
      <dsp:spPr>
        <a:xfrm>
          <a:off x="3" y="214313"/>
          <a:ext cx="2336632" cy="103083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b="1" kern="1200" dirty="0" smtClean="0">
              <a:latin typeface="+mn-lt"/>
            </a:rPr>
            <a:t>Административный штраф</a:t>
          </a:r>
          <a:endParaRPr kumimoji="0" lang="ru-RU" sz="1200" b="1" i="0" u="none" strike="noStrike" kern="1200" cap="none" normalizeH="0" baseline="0" dirty="0" smtClean="0">
            <a:ln/>
            <a:effectLst/>
            <a:latin typeface="+mn-lt"/>
          </a:endParaRPr>
        </a:p>
      </dsp:txBody>
      <dsp:txXfrm>
        <a:off x="342195" y="365276"/>
        <a:ext cx="1652248" cy="728912"/>
      </dsp:txXfrm>
    </dsp:sp>
    <dsp:sp modelId="{49C87DBB-4FF2-42D5-9379-15DD345F0A34}">
      <dsp:nvSpPr>
        <dsp:cNvPr id="0" name=""/>
        <dsp:cNvSpPr/>
      </dsp:nvSpPr>
      <dsp:spPr>
        <a:xfrm rot="19866096">
          <a:off x="4620806" y="1545851"/>
          <a:ext cx="1739265" cy="22585"/>
        </a:xfrm>
        <a:custGeom>
          <a:avLst/>
          <a:gdLst/>
          <a:ahLst/>
          <a:cxnLst/>
          <a:rect l="0" t="0" r="0" b="0"/>
          <a:pathLst>
            <a:path>
              <a:moveTo>
                <a:pt x="0" y="11292"/>
              </a:moveTo>
              <a:lnTo>
                <a:pt x="1739265" y="112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latin typeface="+mn-lt"/>
          </a:endParaRPr>
        </a:p>
      </dsp:txBody>
      <dsp:txXfrm>
        <a:off x="5446957" y="1513663"/>
        <a:ext cx="86963" cy="86963"/>
      </dsp:txXfrm>
    </dsp:sp>
    <dsp:sp modelId="{BED1249F-8473-4966-88AE-2A60C4C9A6E1}">
      <dsp:nvSpPr>
        <dsp:cNvPr id="0" name=""/>
        <dsp:cNvSpPr/>
      </dsp:nvSpPr>
      <dsp:spPr>
        <a:xfrm>
          <a:off x="5786482" y="214318"/>
          <a:ext cx="2405802" cy="103083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+mn-lt"/>
            </a:rPr>
            <a:t>Обязательные работы</a:t>
          </a:r>
          <a:endParaRPr lang="ru-RU" sz="1200" b="1" kern="1200" dirty="0">
            <a:latin typeface="+mn-lt"/>
          </a:endParaRPr>
        </a:p>
      </dsp:txBody>
      <dsp:txXfrm>
        <a:off x="6138804" y="365281"/>
        <a:ext cx="1701158" cy="728912"/>
      </dsp:txXfrm>
    </dsp:sp>
    <dsp:sp modelId="{DFEB668F-FDC0-4658-B48F-95A7F73467D2}">
      <dsp:nvSpPr>
        <dsp:cNvPr id="0" name=""/>
        <dsp:cNvSpPr/>
      </dsp:nvSpPr>
      <dsp:spPr>
        <a:xfrm rot="9052483">
          <a:off x="1816836" y="3115783"/>
          <a:ext cx="1685251" cy="22585"/>
        </a:xfrm>
        <a:custGeom>
          <a:avLst/>
          <a:gdLst/>
          <a:ahLst/>
          <a:cxnLst/>
          <a:rect l="0" t="0" r="0" b="0"/>
          <a:pathLst>
            <a:path>
              <a:moveTo>
                <a:pt x="0" y="11292"/>
              </a:moveTo>
              <a:lnTo>
                <a:pt x="1685251" y="112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latin typeface="+mn-lt"/>
          </a:endParaRPr>
        </a:p>
      </dsp:txBody>
      <dsp:txXfrm rot="10800000">
        <a:off x="2617330" y="3084944"/>
        <a:ext cx="84262" cy="84262"/>
      </dsp:txXfrm>
    </dsp:sp>
    <dsp:sp modelId="{5D8BEF5E-3704-482E-A0E2-2E385384EC60}">
      <dsp:nvSpPr>
        <dsp:cNvPr id="0" name=""/>
        <dsp:cNvSpPr/>
      </dsp:nvSpPr>
      <dsp:spPr>
        <a:xfrm>
          <a:off x="0" y="3429025"/>
          <a:ext cx="2384927" cy="103083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+mn-lt"/>
            </a:rPr>
            <a:t>Административное приостановление деятельности</a:t>
          </a:r>
          <a:endParaRPr lang="ru-RU" sz="1200" b="1" kern="1200" dirty="0">
            <a:latin typeface="+mn-lt"/>
          </a:endParaRPr>
        </a:p>
      </dsp:txBody>
      <dsp:txXfrm>
        <a:off x="349264" y="3579988"/>
        <a:ext cx="1686399" cy="728912"/>
      </dsp:txXfrm>
    </dsp:sp>
    <dsp:sp modelId="{06C5AB11-2819-4857-A554-7D0AD5DF7C15}">
      <dsp:nvSpPr>
        <dsp:cNvPr id="0" name=""/>
        <dsp:cNvSpPr/>
      </dsp:nvSpPr>
      <dsp:spPr>
        <a:xfrm rot="30520">
          <a:off x="5489624" y="2349521"/>
          <a:ext cx="297116" cy="22585"/>
        </a:xfrm>
        <a:custGeom>
          <a:avLst/>
          <a:gdLst/>
          <a:ahLst/>
          <a:cxnLst/>
          <a:rect l="0" t="0" r="0" b="0"/>
          <a:pathLst>
            <a:path>
              <a:moveTo>
                <a:pt x="0" y="11292"/>
              </a:moveTo>
              <a:lnTo>
                <a:pt x="297116" y="112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latin typeface="+mn-lt"/>
          </a:endParaRPr>
        </a:p>
      </dsp:txBody>
      <dsp:txXfrm>
        <a:off x="5630755" y="2353386"/>
        <a:ext cx="14855" cy="14855"/>
      </dsp:txXfrm>
    </dsp:sp>
    <dsp:sp modelId="{2762C92D-07D8-4037-85F3-EADEEF523A77}">
      <dsp:nvSpPr>
        <dsp:cNvPr id="0" name=""/>
        <dsp:cNvSpPr/>
      </dsp:nvSpPr>
      <dsp:spPr>
        <a:xfrm>
          <a:off x="5786477" y="1857394"/>
          <a:ext cx="2406523" cy="103083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+mn-lt"/>
            </a:rPr>
            <a:t>Предупреждение</a:t>
          </a:r>
        </a:p>
      </dsp:txBody>
      <dsp:txXfrm>
        <a:off x="6138904" y="2008357"/>
        <a:ext cx="1701669" cy="728912"/>
      </dsp:txXfrm>
    </dsp:sp>
    <dsp:sp modelId="{E5F1575E-AEAD-4E66-AC95-BF57583E2E97}">
      <dsp:nvSpPr>
        <dsp:cNvPr id="0" name=""/>
        <dsp:cNvSpPr/>
      </dsp:nvSpPr>
      <dsp:spPr>
        <a:xfrm rot="1707663">
          <a:off x="4634152" y="3115278"/>
          <a:ext cx="1728437" cy="22585"/>
        </a:xfrm>
        <a:custGeom>
          <a:avLst/>
          <a:gdLst/>
          <a:ahLst/>
          <a:cxnLst/>
          <a:rect l="0" t="0" r="0" b="0"/>
          <a:pathLst>
            <a:path>
              <a:moveTo>
                <a:pt x="0" y="11292"/>
              </a:moveTo>
              <a:lnTo>
                <a:pt x="1728437" y="112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latin typeface="+mn-lt"/>
          </a:endParaRPr>
        </a:p>
      </dsp:txBody>
      <dsp:txXfrm>
        <a:off x="5455160" y="3083360"/>
        <a:ext cx="86421" cy="86421"/>
      </dsp:txXfrm>
    </dsp:sp>
    <dsp:sp modelId="{3E6B0365-076D-47A3-82EB-B220043DBF27}">
      <dsp:nvSpPr>
        <dsp:cNvPr id="0" name=""/>
        <dsp:cNvSpPr/>
      </dsp:nvSpPr>
      <dsp:spPr>
        <a:xfrm>
          <a:off x="5796002" y="3428230"/>
          <a:ext cx="2419367" cy="103083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b="1" kern="1200" dirty="0" smtClean="0">
              <a:latin typeface="+mn-lt"/>
            </a:rPr>
            <a:t>Дисквалификация</a:t>
          </a:r>
          <a:endParaRPr kumimoji="0" lang="ru-RU" sz="1200" b="1" i="0" u="none" strike="noStrike" kern="1200" cap="none" normalizeH="0" baseline="0" dirty="0" smtClean="0">
            <a:ln/>
            <a:effectLst/>
            <a:latin typeface="+mn-lt"/>
          </a:endParaRPr>
        </a:p>
      </dsp:txBody>
      <dsp:txXfrm>
        <a:off x="6150310" y="3579193"/>
        <a:ext cx="1710751" cy="728912"/>
      </dsp:txXfrm>
    </dsp:sp>
    <dsp:sp modelId="{06AE109E-5170-46B7-9467-10D094C8E1CB}">
      <dsp:nvSpPr>
        <dsp:cNvPr id="0" name=""/>
        <dsp:cNvSpPr/>
      </dsp:nvSpPr>
      <dsp:spPr>
        <a:xfrm rot="5375666">
          <a:off x="3945853" y="2871290"/>
          <a:ext cx="235643" cy="22585"/>
        </a:xfrm>
        <a:custGeom>
          <a:avLst/>
          <a:gdLst/>
          <a:ahLst/>
          <a:cxnLst/>
          <a:rect l="0" t="0" r="0" b="0"/>
          <a:pathLst>
            <a:path>
              <a:moveTo>
                <a:pt x="0" y="11292"/>
              </a:moveTo>
              <a:lnTo>
                <a:pt x="235643" y="112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latin typeface="+mn-lt"/>
          </a:endParaRPr>
        </a:p>
      </dsp:txBody>
      <dsp:txXfrm>
        <a:off x="4057784" y="2876692"/>
        <a:ext cx="11782" cy="11782"/>
      </dsp:txXfrm>
    </dsp:sp>
    <dsp:sp modelId="{4C1D0513-36F1-4FD1-86F5-CE1F06042DCE}">
      <dsp:nvSpPr>
        <dsp:cNvPr id="0" name=""/>
        <dsp:cNvSpPr/>
      </dsp:nvSpPr>
      <dsp:spPr>
        <a:xfrm>
          <a:off x="2415156" y="3000400"/>
          <a:ext cx="3307590" cy="125516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b="1" kern="1200" dirty="0" smtClean="0">
              <a:latin typeface="+mn-lt"/>
            </a:rPr>
            <a:t>Конфискация орудия совершения или предмета административного правонарушения</a:t>
          </a:r>
          <a:endParaRPr kumimoji="0" lang="ru-RU" sz="1200" b="1" i="0" u="none" strike="noStrike" kern="1200" cap="none" normalizeH="0" baseline="0" dirty="0" smtClean="0">
            <a:ln/>
            <a:effectLst/>
            <a:latin typeface="+mn-lt"/>
          </a:endParaRPr>
        </a:p>
      </dsp:txBody>
      <dsp:txXfrm>
        <a:off x="2899541" y="3184215"/>
        <a:ext cx="2338820" cy="887539"/>
      </dsp:txXfrm>
    </dsp:sp>
    <dsp:sp modelId="{0FC342FB-3144-4E03-BB35-FFA25E38C27E}">
      <dsp:nvSpPr>
        <dsp:cNvPr id="0" name=""/>
        <dsp:cNvSpPr/>
      </dsp:nvSpPr>
      <dsp:spPr>
        <a:xfrm rot="16166444">
          <a:off x="3894557" y="1757867"/>
          <a:ext cx="319374" cy="22585"/>
        </a:xfrm>
        <a:custGeom>
          <a:avLst/>
          <a:gdLst/>
          <a:ahLst/>
          <a:cxnLst/>
          <a:rect l="0" t="0" r="0" b="0"/>
          <a:pathLst>
            <a:path>
              <a:moveTo>
                <a:pt x="0" y="11292"/>
              </a:moveTo>
              <a:lnTo>
                <a:pt x="319374" y="112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latin typeface="+mn-lt"/>
          </a:endParaRPr>
        </a:p>
      </dsp:txBody>
      <dsp:txXfrm rot="10800000">
        <a:off x="4046260" y="1761175"/>
        <a:ext cx="15968" cy="15968"/>
      </dsp:txXfrm>
    </dsp:sp>
    <dsp:sp modelId="{2EE94E65-F20E-4DF3-97C0-9DBA0B7BE8A1}">
      <dsp:nvSpPr>
        <dsp:cNvPr id="0" name=""/>
        <dsp:cNvSpPr/>
      </dsp:nvSpPr>
      <dsp:spPr>
        <a:xfrm>
          <a:off x="2415156" y="428627"/>
          <a:ext cx="3263532" cy="118085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b="1" kern="1200" dirty="0" smtClean="0">
              <a:latin typeface="+mn-lt"/>
            </a:rPr>
            <a:t>Лишение специального права, предоставленного физическому лицу</a:t>
          </a:r>
          <a:endParaRPr kumimoji="0" lang="ru-RU" sz="1200" b="1" i="0" u="none" strike="noStrike" kern="1200" cap="none" normalizeH="0" baseline="0" dirty="0" smtClean="0">
            <a:ln/>
            <a:effectLst/>
            <a:latin typeface="+mn-lt"/>
          </a:endParaRPr>
        </a:p>
      </dsp:txBody>
      <dsp:txXfrm>
        <a:off x="2893089" y="601559"/>
        <a:ext cx="2307666" cy="834992"/>
      </dsp:txXfrm>
    </dsp:sp>
    <dsp:sp modelId="{EF8E59D7-CA36-47C7-8A76-BF28B0472CDD}">
      <dsp:nvSpPr>
        <dsp:cNvPr id="0" name=""/>
        <dsp:cNvSpPr/>
      </dsp:nvSpPr>
      <dsp:spPr>
        <a:xfrm rot="10805281">
          <a:off x="2370603" y="2333112"/>
          <a:ext cx="258892" cy="22585"/>
        </a:xfrm>
        <a:custGeom>
          <a:avLst/>
          <a:gdLst/>
          <a:ahLst/>
          <a:cxnLst/>
          <a:rect l="0" t="0" r="0" b="0"/>
          <a:pathLst>
            <a:path>
              <a:moveTo>
                <a:pt x="0" y="11292"/>
              </a:moveTo>
              <a:lnTo>
                <a:pt x="258892" y="112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latin typeface="+mn-lt"/>
          </a:endParaRPr>
        </a:p>
      </dsp:txBody>
      <dsp:txXfrm rot="10800000">
        <a:off x="2493577" y="2337933"/>
        <a:ext cx="12944" cy="12944"/>
      </dsp:txXfrm>
    </dsp:sp>
    <dsp:sp modelId="{D9B0B03B-08E2-45BF-AEDC-7F7B74FFC3BA}">
      <dsp:nvSpPr>
        <dsp:cNvPr id="0" name=""/>
        <dsp:cNvSpPr/>
      </dsp:nvSpPr>
      <dsp:spPr>
        <a:xfrm>
          <a:off x="0" y="1785949"/>
          <a:ext cx="2370609" cy="111287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b="1" kern="1200" dirty="0" smtClean="0">
              <a:latin typeface="+mn-lt"/>
            </a:rPr>
            <a:t>Административный арест</a:t>
          </a:r>
          <a:endParaRPr kumimoji="0" lang="ru-RU" sz="1200" b="1" i="0" u="none" strike="noStrike" kern="1200" cap="none" normalizeH="0" baseline="0" dirty="0" smtClean="0">
            <a:ln/>
            <a:effectLst/>
            <a:latin typeface="+mn-lt"/>
          </a:endParaRPr>
        </a:p>
      </dsp:txBody>
      <dsp:txXfrm>
        <a:off x="347168" y="1948925"/>
        <a:ext cx="1676273" cy="786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839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8397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8397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397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97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39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397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8397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A0E46BA-6197-429F-9E6F-5BF396AC304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398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5218F-EA4C-412D-9B9D-1BD6A0CEF2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8D901-D6CE-4743-B5AF-360FD5E663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CD546-CA50-4FBF-854F-3163DFF755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A9FA2-CD36-450C-99E9-2614CD7741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DC0D1-4A93-4F60-9C2D-A5E48445ED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3751E-2076-44F7-B031-F8BE40CE58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C7B1C-A119-489B-B81E-AF8ABAACE2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E2417-E568-44BB-9237-F093530A6C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E6E6C-CD6C-4CF8-97DB-4A97D34492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64067-2B88-4B3F-90CF-B66870B2AE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8294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8294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94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8295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8295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95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8295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9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829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9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540C3302-654D-401A-B11D-1AEEA9BD86B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3" grpId="0"/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458200" cy="1905000"/>
          </a:xfrm>
        </p:spPr>
        <p:txBody>
          <a:bodyPr/>
          <a:lstStyle/>
          <a:p>
            <a:r>
              <a:rPr lang="ru-RU" sz="4400" dirty="0" smtClean="0"/>
              <a:t>Административная ответственность</a:t>
            </a:r>
            <a:endParaRPr lang="ru-RU" sz="4400" dirty="0"/>
          </a:p>
        </p:txBody>
      </p:sp>
      <p:pic>
        <p:nvPicPr>
          <p:cNvPr id="4" name="Рисунок 3" descr="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571744"/>
            <a:ext cx="3000396" cy="225029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14348" y="857232"/>
            <a:ext cx="7810528" cy="1238240"/>
          </a:xfrm>
        </p:spPr>
        <p:txBody>
          <a:bodyPr/>
          <a:lstStyle/>
          <a:p>
            <a:pPr algn="ctr"/>
            <a:r>
              <a:rPr lang="ru-RU" sz="2800" dirty="0" smtClean="0"/>
              <a:t>Органы, уполномоченные рассматривать дела об административных правонарушениях на водном транспорте: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38200" y="2362200"/>
            <a:ext cx="7877204" cy="3995758"/>
          </a:xfrm>
        </p:spPr>
        <p:txBody>
          <a:bodyPr/>
          <a:lstStyle/>
          <a:p>
            <a:pPr marL="514350" indent="-51435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600" dirty="0" err="1" smtClean="0"/>
              <a:t>Росморречнадзор</a:t>
            </a:r>
            <a:endParaRPr lang="ru-RU" sz="2600" dirty="0" smtClean="0"/>
          </a:p>
          <a:p>
            <a:pPr marL="514350" indent="-51435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600" dirty="0" smtClean="0"/>
              <a:t>Государственная инспекция по маломерным судам МЧС России</a:t>
            </a:r>
          </a:p>
          <a:p>
            <a:pPr marL="514350" indent="-51435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600" dirty="0" smtClean="0"/>
              <a:t>Инспекция государственного портового контроля</a:t>
            </a:r>
          </a:p>
          <a:p>
            <a:pPr marL="514350" indent="-51435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600" dirty="0" smtClean="0"/>
              <a:t>Центр гигиены и эпидемиологии</a:t>
            </a:r>
          </a:p>
          <a:p>
            <a:pPr marL="514350" indent="-51435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600" dirty="0" err="1" smtClean="0"/>
              <a:t>Росприроднадзор</a:t>
            </a:r>
            <a:endParaRPr lang="ru-RU" sz="2600" dirty="0" smtClean="0"/>
          </a:p>
          <a:p>
            <a:pPr marL="514350" indent="-51435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600" dirty="0" smtClean="0"/>
              <a:t>Инспекция по охране </a:t>
            </a:r>
            <a:r>
              <a:rPr lang="ru-RU" sz="2600" dirty="0" smtClean="0"/>
              <a:t>труда</a:t>
            </a:r>
          </a:p>
          <a:p>
            <a:pPr marL="514350" indent="-51435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600" dirty="0" smtClean="0"/>
              <a:t>Пожарная инспекция</a:t>
            </a:r>
            <a:endParaRPr lang="ru-RU" sz="26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1071538" y="785794"/>
            <a:ext cx="7739090" cy="1000132"/>
          </a:xfrm>
        </p:spPr>
        <p:txBody>
          <a:bodyPr/>
          <a:lstStyle/>
          <a:p>
            <a:pPr algn="ctr"/>
            <a:r>
              <a:rPr lang="ru-RU" dirty="0" smtClean="0"/>
              <a:t>Решение ситуационных задач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832688"/>
              </p:ext>
            </p:extLst>
          </p:nvPr>
        </p:nvGraphicFramePr>
        <p:xfrm>
          <a:off x="1071538" y="3857628"/>
          <a:ext cx="7643865" cy="13573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47955"/>
                <a:gridCol w="2547955"/>
                <a:gridCol w="2547955"/>
              </a:tblGrid>
              <a:tr h="866376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Административное правонарушение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Субъект правонарушения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Предполагаемое наказание</a:t>
                      </a:r>
                      <a:endParaRPr lang="ru-RU" dirty="0"/>
                    </a:p>
                  </a:txBody>
                  <a:tcPr anchor="ctr"/>
                </a:tc>
              </a:tr>
              <a:tr h="4909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85786" y="2285992"/>
            <a:ext cx="7314606" cy="445537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600" u="sng" dirty="0" smtClean="0"/>
              <a:t>Задание:</a:t>
            </a:r>
            <a:endParaRPr lang="ru-RU" sz="1600" dirty="0" smtClean="0"/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1. Ознакомьтесь, с предложенной  вам ситуацией.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2. Используя извлечения из Кодекса об административных правонарушениях, определите вид правонарушения, его </a:t>
            </a:r>
            <a:r>
              <a:rPr lang="ru-RU" sz="1600" dirty="0" smtClean="0"/>
              <a:t>субъект и предполагаемое наказание</a:t>
            </a:r>
            <a:r>
              <a:rPr lang="ru-RU" sz="16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3. Заполните таблицу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ru-RU" sz="1600" dirty="0" smtClean="0"/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ru-RU" sz="1600" dirty="0" smtClean="0"/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ru-RU" sz="1600" dirty="0" smtClean="0"/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ru-RU" sz="1600" dirty="0" smtClean="0"/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ru-RU" sz="1600" dirty="0" smtClean="0"/>
          </a:p>
          <a:p>
            <a:pPr>
              <a:spcBef>
                <a:spcPts val="0"/>
              </a:spcBef>
              <a:buNone/>
            </a:pPr>
            <a:endParaRPr lang="ru-RU" sz="1600" dirty="0" smtClean="0"/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4. Представьте результаты проделанной работы аудитории, обоснуйте свою точку зрения.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5. Оцените работу других групп по следующим критериям:</a:t>
            </a:r>
          </a:p>
          <a:p>
            <a:pPr marL="625475" indent="-269875">
              <a:spcBef>
                <a:spcPts val="0"/>
              </a:spcBef>
              <a:tabLst>
                <a:tab pos="625475" algn="l"/>
              </a:tabLst>
            </a:pPr>
            <a:r>
              <a:rPr lang="ru-RU" sz="1600" dirty="0" smtClean="0"/>
              <a:t>точность формулировок, </a:t>
            </a:r>
          </a:p>
          <a:p>
            <a:pPr marL="625475" indent="-269875">
              <a:spcBef>
                <a:spcPts val="0"/>
              </a:spcBef>
              <a:tabLst>
                <a:tab pos="625475" algn="l"/>
              </a:tabLst>
            </a:pPr>
            <a:r>
              <a:rPr lang="ru-RU" sz="1600" dirty="0" smtClean="0"/>
              <a:t>полнота выявленных признаков</a:t>
            </a:r>
          </a:p>
          <a:p>
            <a:pPr marL="625475" indent="-269875">
              <a:spcBef>
                <a:spcPts val="0"/>
              </a:spcBef>
              <a:tabLst>
                <a:tab pos="625475" algn="l"/>
              </a:tabLst>
            </a:pPr>
            <a:r>
              <a:rPr lang="ru-RU" sz="1600" dirty="0" smtClean="0"/>
              <a:t>наличие вывода</a:t>
            </a:r>
          </a:p>
          <a:p>
            <a:pPr marL="0" indent="0">
              <a:spcBef>
                <a:spcPts val="0"/>
              </a:spcBef>
            </a:pPr>
            <a:endParaRPr lang="ru-RU" sz="16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23926"/>
          </a:xfrm>
        </p:spPr>
        <p:txBody>
          <a:bodyPr/>
          <a:lstStyle/>
          <a:p>
            <a:pPr algn="ctr"/>
            <a:r>
              <a:rPr lang="ru-RU" sz="4000" dirty="0" smtClean="0"/>
              <a:t>Цель занятия</a:t>
            </a:r>
            <a:endParaRPr lang="ru-RU" sz="40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785786" y="2857496"/>
            <a:ext cx="8143932" cy="364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Ознакомление с понятием «административная ответственность»;</a:t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применение знаний о видах и принципах административной ответственности в решении ситуационных задач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38200" y="2643182"/>
            <a:ext cx="7948642" cy="3443293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3200" dirty="0" smtClean="0"/>
              <a:t>Повторить лекционный материал.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3200" dirty="0" smtClean="0"/>
              <a:t>Подготовить 1 ситуационную задачу по теме «Административная ответственность»: подробно описать, предложить её решение.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23926"/>
          </a:xfrm>
        </p:spPr>
        <p:txBody>
          <a:bodyPr/>
          <a:lstStyle/>
          <a:p>
            <a:pPr algn="ctr"/>
            <a:r>
              <a:rPr lang="ru-RU" sz="4000" dirty="0" smtClean="0"/>
              <a:t>Цель занятия</a:t>
            </a:r>
            <a:endParaRPr lang="ru-RU" sz="40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785786" y="2857496"/>
            <a:ext cx="8143932" cy="364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Ознакомление с понятием «административная ответственность»;</a:t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применение знаний о видах и принципах административной ответственности в решении ситуационных задач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Признаки административного правонарушения</a:t>
            </a:r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785786" y="2928934"/>
          <a:ext cx="8215370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одержимое 3"/>
          <p:cNvSpPr>
            <a:spLocks noGrp="1"/>
          </p:cNvSpPr>
          <p:nvPr>
            <p:ph idx="1"/>
          </p:nvPr>
        </p:nvSpPr>
        <p:spPr>
          <a:xfrm>
            <a:off x="785786" y="2362200"/>
            <a:ext cx="8358214" cy="10668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Административное правонарушение представляет собой: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166802"/>
          </a:xfrm>
        </p:spPr>
        <p:txBody>
          <a:bodyPr/>
          <a:lstStyle/>
          <a:p>
            <a:pPr algn="ctr"/>
            <a:r>
              <a:rPr lang="ru-RU" sz="2800" dirty="0" smtClean="0"/>
              <a:t>Задачи законодательства об административных правонарушениях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85786" y="2285992"/>
            <a:ext cx="8358214" cy="4281510"/>
          </a:xfrm>
        </p:spPr>
        <p:txBody>
          <a:bodyPr/>
          <a:lstStyle/>
          <a:p>
            <a:pPr marL="355600" lvl="0" indent="-355600">
              <a:spcBef>
                <a:spcPts val="0"/>
              </a:spcBef>
              <a:spcAft>
                <a:spcPts val="300"/>
              </a:spcAft>
            </a:pPr>
            <a:r>
              <a:rPr lang="ru-RU" sz="1800" dirty="0" smtClean="0"/>
              <a:t>защита личности,</a:t>
            </a:r>
          </a:p>
          <a:p>
            <a:pPr marL="355600" lvl="0" indent="-355600">
              <a:spcBef>
                <a:spcPts val="0"/>
              </a:spcBef>
              <a:spcAft>
                <a:spcPts val="300"/>
              </a:spcAft>
            </a:pPr>
            <a:r>
              <a:rPr lang="ru-RU" sz="1800" dirty="0" smtClean="0"/>
              <a:t>охрана прав и свобод человека и гражданина,</a:t>
            </a:r>
          </a:p>
          <a:p>
            <a:pPr marL="355600" lvl="0" indent="-355600">
              <a:spcBef>
                <a:spcPts val="0"/>
              </a:spcBef>
              <a:spcAft>
                <a:spcPts val="300"/>
              </a:spcAft>
            </a:pPr>
            <a:r>
              <a:rPr lang="ru-RU" sz="1800" dirty="0" smtClean="0"/>
              <a:t>охрана здоровья граждан, санитарно-эпидемиологического благополучия населения,</a:t>
            </a:r>
          </a:p>
          <a:p>
            <a:pPr marL="355600" lvl="0" indent="-355600">
              <a:spcBef>
                <a:spcPts val="0"/>
              </a:spcBef>
              <a:spcAft>
                <a:spcPts val="300"/>
              </a:spcAft>
            </a:pPr>
            <a:r>
              <a:rPr lang="ru-RU" sz="1800" dirty="0" smtClean="0"/>
              <a:t>защита общественной нравственности,</a:t>
            </a:r>
          </a:p>
          <a:p>
            <a:pPr marL="355600" lvl="0" indent="-355600">
              <a:spcBef>
                <a:spcPts val="0"/>
              </a:spcBef>
              <a:spcAft>
                <a:spcPts val="300"/>
              </a:spcAft>
            </a:pPr>
            <a:r>
              <a:rPr lang="ru-RU" sz="1800" dirty="0" smtClean="0"/>
              <a:t>охрана окружающей среды,</a:t>
            </a:r>
          </a:p>
          <a:p>
            <a:pPr marL="355600" lvl="0" indent="-355600">
              <a:spcBef>
                <a:spcPts val="0"/>
              </a:spcBef>
              <a:spcAft>
                <a:spcPts val="300"/>
              </a:spcAft>
            </a:pPr>
            <a:r>
              <a:rPr lang="ru-RU" sz="1800" dirty="0" smtClean="0"/>
              <a:t>охрана установленного порядка осуществления государственной власти,</a:t>
            </a:r>
          </a:p>
          <a:p>
            <a:pPr marL="355600" lvl="0" indent="-355600">
              <a:spcBef>
                <a:spcPts val="0"/>
              </a:spcBef>
              <a:spcAft>
                <a:spcPts val="300"/>
              </a:spcAft>
            </a:pPr>
            <a:r>
              <a:rPr lang="ru-RU" sz="1800" dirty="0" smtClean="0"/>
              <a:t>охрана общественного порядка и общественной безопасности,</a:t>
            </a:r>
          </a:p>
          <a:p>
            <a:pPr marL="355600" lvl="0" indent="-355600">
              <a:spcBef>
                <a:spcPts val="0"/>
              </a:spcBef>
              <a:spcAft>
                <a:spcPts val="300"/>
              </a:spcAft>
            </a:pPr>
            <a:r>
              <a:rPr lang="ru-RU" sz="1800" dirty="0" smtClean="0"/>
              <a:t>охрана собственности,</a:t>
            </a:r>
          </a:p>
          <a:p>
            <a:pPr marL="355600" lvl="0" indent="-355600">
              <a:spcBef>
                <a:spcPts val="0"/>
              </a:spcBef>
              <a:spcAft>
                <a:spcPts val="300"/>
              </a:spcAft>
            </a:pPr>
            <a:r>
              <a:rPr lang="ru-RU" sz="1800" dirty="0" smtClean="0"/>
              <a:t>защита законных экономических интересов физических и юридических лиц,</a:t>
            </a:r>
          </a:p>
          <a:p>
            <a:pPr marL="355600" lvl="0" indent="-355600">
              <a:spcBef>
                <a:spcPts val="0"/>
              </a:spcBef>
              <a:spcAft>
                <a:spcPts val="300"/>
              </a:spcAft>
            </a:pPr>
            <a:r>
              <a:rPr lang="ru-RU" sz="1800" dirty="0" smtClean="0"/>
              <a:t>защита общества и государства от административных правонарушений,</a:t>
            </a:r>
          </a:p>
          <a:p>
            <a:pPr marL="355600" indent="-355600">
              <a:spcBef>
                <a:spcPts val="0"/>
              </a:spcBef>
              <a:spcAft>
                <a:spcPts val="300"/>
              </a:spcAft>
            </a:pPr>
            <a:r>
              <a:rPr lang="ru-RU" sz="1800" dirty="0" smtClean="0"/>
              <a:t>предупреждение административных правонарушений</a:t>
            </a:r>
            <a:endParaRPr lang="ru-RU" sz="18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85786" y="714356"/>
            <a:ext cx="7924800" cy="1285876"/>
          </a:xfrm>
        </p:spPr>
        <p:txBody>
          <a:bodyPr/>
          <a:lstStyle/>
          <a:p>
            <a:pPr algn="ctr"/>
            <a:r>
              <a:rPr lang="ru-RU" sz="2800" dirty="0" smtClean="0"/>
              <a:t>Выделите среди указанных противоправных деяний административные правонарушения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85786" y="2285992"/>
            <a:ext cx="8358214" cy="428151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ru-RU" dirty="0" smtClean="0"/>
              <a:t>грабеж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несоблюдение требований навигационных знаков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кража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невыполнение коммерческого договора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неоплаченный проезд на транспорте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вымогательство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нарушение правил пожарной безопасности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нанесение тяжких телесных повреждений</a:t>
            </a: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14348" y="2714620"/>
            <a:ext cx="5072098" cy="3571892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1800"/>
              </a:spcAft>
            </a:pPr>
            <a:r>
              <a:rPr lang="ru-RU" sz="4000" dirty="0" smtClean="0">
                <a:latin typeface="Bookman Old Style" pitchFamily="18" charset="0"/>
              </a:rPr>
              <a:t>КАКОВО ТВОЁ ДЕЯНИЕ,</a:t>
            </a:r>
            <a:br>
              <a:rPr lang="ru-RU" sz="4000" dirty="0" smtClean="0">
                <a:latin typeface="Bookman Old Style" pitchFamily="18" charset="0"/>
              </a:rPr>
            </a:br>
            <a:r>
              <a:rPr lang="ru-RU" sz="4000" dirty="0" smtClean="0">
                <a:latin typeface="Bookman Old Style" pitchFamily="18" charset="0"/>
              </a:rPr>
              <a:t>ТАКОВО И ВОЗДАЯНИЕ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5" name="Рисунок 4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857232"/>
            <a:ext cx="3440411" cy="5666559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166802"/>
          </a:xfrm>
        </p:spPr>
        <p:txBody>
          <a:bodyPr/>
          <a:lstStyle/>
          <a:p>
            <a:pPr algn="ctr"/>
            <a:r>
              <a:rPr lang="ru-RU" dirty="0" smtClean="0"/>
              <a:t>Административная ответственность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85786" y="2714620"/>
            <a:ext cx="7858180" cy="372427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/>
              <a:t>– применение к физическому или юридическому лицу, совершившему административное правонарушение, мер административного наказания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810528" cy="1023926"/>
          </a:xfrm>
        </p:spPr>
        <p:txBody>
          <a:bodyPr/>
          <a:lstStyle/>
          <a:p>
            <a:pPr algn="ctr"/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38200" y="2362200"/>
            <a:ext cx="7877204" cy="3995758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Кто подлежит административной ответственности?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Какие виды наказаний предусмотрены за административные правонарушения?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Каковы правила назначения административного наказания?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При каких условиях лицо, совершившее административное правонарушение, освобождается от ответственности?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Какие органы уполномочены привлекать к административной ответственности?</a:t>
            </a:r>
            <a:endParaRPr lang="ru-RU" sz="24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238240"/>
          </a:xfrm>
        </p:spPr>
        <p:txBody>
          <a:bodyPr/>
          <a:lstStyle/>
          <a:p>
            <a:pPr algn="ctr"/>
            <a:r>
              <a:rPr lang="ru-RU" dirty="0" smtClean="0"/>
              <a:t>Виды административных наказаний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785786" y="2285991"/>
          <a:ext cx="8215370" cy="4572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598</TotalTime>
  <Words>373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Bookman Old Style</vt:lpstr>
      <vt:lpstr>Times New Roman</vt:lpstr>
      <vt:lpstr>Wingdings</vt:lpstr>
      <vt:lpstr>Капсулы</vt:lpstr>
      <vt:lpstr>Административная ответственность</vt:lpstr>
      <vt:lpstr>Цель занятия</vt:lpstr>
      <vt:lpstr>Признаки административного правонарушения</vt:lpstr>
      <vt:lpstr>Задачи законодательства об административных правонарушениях</vt:lpstr>
      <vt:lpstr>Выделите среди указанных противоправных деяний административные правонарушения</vt:lpstr>
      <vt:lpstr>КАКОВО ТВОЁ ДЕЯНИЕ, ТАКОВО И ВОЗДАЯНИЕ</vt:lpstr>
      <vt:lpstr>Административная ответственность</vt:lpstr>
      <vt:lpstr>Вопросы:</vt:lpstr>
      <vt:lpstr>Виды административных наказаний</vt:lpstr>
      <vt:lpstr>Органы, уполномоченные рассматривать дела об административных правонарушениях на водном транспорте:</vt:lpstr>
      <vt:lpstr>Решение ситуационных задач</vt:lpstr>
      <vt:lpstr>Цель занятия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логики</dc:title>
  <dc:creator>Таня</dc:creator>
  <cp:lastModifiedBy>admin</cp:lastModifiedBy>
  <cp:revision>103</cp:revision>
  <dcterms:created xsi:type="dcterms:W3CDTF">2007-01-22T16:57:14Z</dcterms:created>
  <dcterms:modified xsi:type="dcterms:W3CDTF">2015-04-23T16:08:48Z</dcterms:modified>
</cp:coreProperties>
</file>