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9" r:id="rId8"/>
    <p:sldId id="258" r:id="rId9"/>
    <p:sldId id="271" r:id="rId10"/>
    <p:sldId id="265" r:id="rId11"/>
    <p:sldId id="277" r:id="rId12"/>
    <p:sldId id="266" r:id="rId13"/>
    <p:sldId id="275" r:id="rId14"/>
    <p:sldId id="276" r:id="rId15"/>
    <p:sldId id="274" r:id="rId16"/>
    <p:sldId id="27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33"/>
    <a:srgbClr val="3C20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IcE\Desktop\cae6394a1960ff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ae6394a1960f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30243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3C2022"/>
                </a:solidFill>
                <a:latin typeface="Georgia" pitchFamily="18" charset="0"/>
                <a:cs typeface="Arabic Typesetting" pitchFamily="66" charset="-78"/>
              </a:rPr>
              <a:t>Чудесные превращения песка.</a:t>
            </a:r>
            <a:br>
              <a:rPr lang="ru-RU" sz="5400" b="1" dirty="0" smtClean="0">
                <a:solidFill>
                  <a:srgbClr val="3C2022"/>
                </a:solidFill>
                <a:latin typeface="Georgia" pitchFamily="18" charset="0"/>
                <a:cs typeface="Arabic Typesetting" pitchFamily="66" charset="-78"/>
              </a:rPr>
            </a:br>
            <a:endParaRPr lang="ru-RU" sz="5400" b="1" dirty="0">
              <a:solidFill>
                <a:srgbClr val="3C2022"/>
              </a:solidFill>
              <a:latin typeface="Georgia" pitchFamily="18" charset="0"/>
              <a:cs typeface="Arabic Typesetting" pitchFamily="66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6872"/>
            <a:ext cx="762433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Описанные события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происходили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МКДОУ «ЦРР-д/с№4»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.г.т.Анна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Июнь-2014г.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9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адания к курсу обработка фото и видео\проект для Дендебера\проекты по летней фантазии\Торопцева песок\IMG_07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3717032"/>
            <a:ext cx="4828254" cy="27134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D:\задания к курсу обработка фото и видео\проект для Дендебера\Праздник летние фантазии 24 июня 14 г\DSCN07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908720"/>
            <a:ext cx="3003236" cy="225242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2" name="Picture 4" descr="D:\задания к курсу обработка фото и видео\проект для Дендебера\Праздник летние фантазии 24 июня 14 г\DSCN07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908720"/>
            <a:ext cx="3384376" cy="25830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6432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Песочные шедевры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90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дания к курсу обработка фото и видео\проект для Дендебера\Праздник летние фантазии 24 июня 14 г\101NIKON\DSCN08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4725144"/>
            <a:ext cx="2370560" cy="177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задания к курсу обработка фото и видео\проект для Дендебера\Праздник летние фантазии 24 июня 14 г\101NIKON\DSCN08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332656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задания к курсу обработка фото и видео\проект для Дендебера\Праздник летние фантазии 24 июня 14 г\101NIKON\DSCN08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573016"/>
            <a:ext cx="2267744" cy="302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задания к курсу обработка фото и видео\проект для Дендебера\Праздник летние фантазии 24 июня 14 г\101NIKON\DSCN08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24128" y="4221088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задания к курсу обработка фото и видео\проект для Дендебера\Праздник летние фантазии 24 июня 14 г\DSCN078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032" y="260648"/>
            <a:ext cx="302141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Click="0" advTm="6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задания к курсу обработка фото и видео\проект для Дендебера\проекты по летней фантазии\Торопцева песок\IMG_07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6624736" cy="3827517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D:\задания к курсу обработка фото и видео\проект для Дендебера\проекты по летней фантазии\Торопцева песок\IMG_07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07116" y="3253444"/>
            <a:ext cx="5821886" cy="32719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993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advClick="0" advTm="2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дания к курсу обработка фото и видео\проект для Дендебера\Праздник летние фантазии 24 июня 14 г\101NIKON\DSCN08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429000"/>
            <a:ext cx="4817030" cy="3240360"/>
          </a:xfrm>
          <a:prstGeom prst="rect">
            <a:avLst/>
          </a:prstGeom>
          <a:noFill/>
        </p:spPr>
      </p:pic>
      <p:pic>
        <p:nvPicPr>
          <p:cNvPr id="4099" name="Picture 3" descr="D:\задания к курсу обработка фото и видео\проект для Дендебера\Праздник летние фантазии 24 июня 14 г\101NIKON\DSCN07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836712"/>
            <a:ext cx="4139952" cy="31049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75724" y="0"/>
            <a:ext cx="63291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 благодарности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поздравления</a:t>
            </a:r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родителей воспитанников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08920"/>
            <a:ext cx="43233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заведующего ДОУ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23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дания к курсу обработка фото и видео\проект для Дендебера\Праздник летние фантазии 24 июня 14 г\101NIKON\DSCN08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772816"/>
            <a:ext cx="6444208" cy="48331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90876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же праздник без угощения?!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6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задания к курсу обработка фото и видео\проект для Дендебера\Праздник летние фантазии 24 июня 14 г\101NIKON\DSCN08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20688"/>
            <a:ext cx="5184576" cy="3813133"/>
          </a:xfrm>
          <a:prstGeom prst="rect">
            <a:avLst/>
          </a:prstGeom>
          <a:noFill/>
        </p:spPr>
      </p:pic>
      <p:pic>
        <p:nvPicPr>
          <p:cNvPr id="2050" name="Picture 2" descr="D:\задания к курсу обработка фото и видео\проект для Дендебера\Праздник летние фантазии 24 июня 14 г\101NIKON\DSCN08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2888940"/>
            <a:ext cx="5292080" cy="39690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7334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заслугам и награда!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852936"/>
            <a:ext cx="74161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Мыльные пузыри летят высоко в небо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и, наверное , исполняют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заветные желания детворы…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5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адания к курсу обработка фото и видео\проект для Дендебера\Праздник летние фантазии 24 июня 14 г\101NIKON\DSCN07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780928"/>
            <a:ext cx="4320480" cy="2952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12003" y="188640"/>
            <a:ext cx="668548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Гостями праздника стали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родители воспитанников,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 Аннинского района,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специалисты Отдела образования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телекомпания «Аннинское ТВ»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7" name="Picture 3" descr="D:\задания к курсу обработка фото и видео\проект для Дендебера\Праздник летние фантазии 24 июня 14 г\DSCN07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95529" y="2789548"/>
            <a:ext cx="3924943" cy="294370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Творите вместе с детьми!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Создавайте песочные шедевры!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Вашего творчества мир станет разноцветным и радостным!!!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Успехов, </a:t>
            </a:r>
            <a:r>
              <a:rPr lang="ru-RU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тепла, </a:t>
            </a:r>
            <a:r>
              <a:rPr lang="ru-RU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благополучия</a:t>
            </a:r>
          </a:p>
          <a:p>
            <a:pPr algn="ctr"/>
            <a:r>
              <a:rPr lang="ru-RU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48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 и Вашим близким!!!</a:t>
            </a:r>
            <a:endParaRPr lang="ru-RU" sz="48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20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60708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3C2022"/>
                </a:solidFill>
                <a:latin typeface="Georgia" pitchFamily="18" charset="0"/>
                <a:cs typeface="Arabic Typesetting" pitchFamily="66" charset="-78"/>
              </a:rPr>
              <a:t>Как это было?</a:t>
            </a:r>
            <a:endParaRPr lang="ru-RU" sz="6000" dirty="0"/>
          </a:p>
        </p:txBody>
      </p:sp>
      <p:pic>
        <p:nvPicPr>
          <p:cNvPr id="2050" name="Picture 2" descr="D:\задания к курсу обработка фото и видео\проект для Дендебера\проекты по летней фантазии\Торопцева песок\IMG_06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44824"/>
            <a:ext cx="8604448" cy="48357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64704"/>
            <a:ext cx="87366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Сначала занесли песок в комнату.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начались открытия…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9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задания к курсу обработка фото и видео\проект для Дендебера\проекты по летней фантазии\Торопцева песок\IMG_06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843383"/>
            <a:ext cx="5364088" cy="3014617"/>
          </a:xfrm>
          <a:prstGeom prst="rect">
            <a:avLst/>
          </a:prstGeom>
          <a:noFill/>
        </p:spPr>
      </p:pic>
      <p:pic>
        <p:nvPicPr>
          <p:cNvPr id="3076" name="Picture 4" descr="D:\задания к курсу обработка фото и видео\проект для Дендебера\проекты по летней фантазии\Торопцева песок\IMG_07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548680"/>
            <a:ext cx="5597025" cy="3145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80528" y="0"/>
            <a:ext cx="93245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Оказывается, он бывает сухой и мокрый…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140968"/>
            <a:ext cx="8421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песке остаются следы…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0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дания к курсу обработка фото и видео\проект для Дендебера\проекты по летней фантазии\Торопцева песок\IMG_07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750178" cy="3793600"/>
          </a:xfrm>
          <a:prstGeom prst="rect">
            <a:avLst/>
          </a:prstGeom>
          <a:noFill/>
        </p:spPr>
      </p:pic>
      <p:pic>
        <p:nvPicPr>
          <p:cNvPr id="4099" name="Picture 3" descr="D:\задания к курсу обработка фото и видео\проект для Дендебера\проекты по летней фантазии\Торопцева песок\IMG_07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58191" y="3212976"/>
            <a:ext cx="6485809" cy="364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04216" y="0"/>
            <a:ext cx="83397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песок можно прятать предметы…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237" y="2967335"/>
            <a:ext cx="87655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Нужно помнить «песочные» правила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1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задания к курсу обработка фото и видео\проект для Дендебера\проекты по летней фантазии\Торопцева песок\IMG_07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19072"/>
            <a:ext cx="9144000" cy="51389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5586" y="476672"/>
            <a:ext cx="4663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Песок сеется…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5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задания к курсу обработка фото и видео\проект для Дендебера\проекты по летней фантазии\Торопцева песок\IMG_0723.JPG"/>
          <p:cNvPicPr>
            <a:picLocks noChangeAspect="1" noChangeArrowheads="1"/>
          </p:cNvPicPr>
          <p:nvPr/>
        </p:nvPicPr>
        <p:blipFill>
          <a:blip r:embed="rId3" cstate="email"/>
          <a:srcRect t="-444"/>
          <a:stretch>
            <a:fillRect/>
          </a:stretch>
        </p:blipFill>
        <p:spPr bwMode="auto">
          <a:xfrm>
            <a:off x="3923928" y="2492896"/>
            <a:ext cx="5040560" cy="41297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улице играть с песком гораздо интереснее!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задания к курсу обработка фото и видео\проект для Дендебера\фото на летний праздник\SAM_030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548680"/>
            <a:ext cx="4860032" cy="36450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6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дания к курсу обработка фото и видео\проект для Дендебера\Праздник летние фантазии 24 июня 14 г\DSCN07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196752"/>
            <a:ext cx="6192688" cy="53492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8899" y="332656"/>
            <a:ext cx="90351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песка много различных свойств…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дания к курсу обработка фото и видео\проект для Дендебера\Праздник летние фантазии 24 июня 14 г\DSCN07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692696"/>
            <a:ext cx="3923928" cy="2942946"/>
          </a:xfrm>
          <a:prstGeom prst="rect">
            <a:avLst/>
          </a:prstGeom>
          <a:noFill/>
        </p:spPr>
      </p:pic>
      <p:pic>
        <p:nvPicPr>
          <p:cNvPr id="7170" name="Picture 2" descr="D:\задания к курсу обработка фото и видео\проект для Дендебера\Праздник летние фантазии 24 июня 14 г\DSCN07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3807042"/>
            <a:ext cx="3779912" cy="2834934"/>
          </a:xfrm>
          <a:prstGeom prst="rect">
            <a:avLst/>
          </a:prstGeom>
          <a:noFill/>
        </p:spPr>
      </p:pic>
      <p:pic>
        <p:nvPicPr>
          <p:cNvPr id="2" name="Picture 2" descr="D:\задания к курсу обработка фото и видео\проект для Дендебера\Праздник летние фантазии 24 июня 14 г\DSCN07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3861048"/>
            <a:ext cx="3707904" cy="27809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483" y="0"/>
            <a:ext cx="85433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песком можно проводить опыты…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9209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Песочные картины необычно красивы!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задания к курсу обработка фото и видео\проект для Дендебера\Праздник летние фантазии 24 июня 14 г\DSCN077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620688"/>
            <a:ext cx="3648405" cy="27363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8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задания к курсу обработка фото и видео\проект для Дендебера\Праздник летние фантазии 24 июня 14 г\DSCN07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84784"/>
            <a:ext cx="4032448" cy="353984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5354" y="0"/>
            <a:ext cx="79792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если рядом родители,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работа спорится быстрее!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задания к курсу обработка фото и видео\проект для Дендебера\Праздник летние фантазии 24 июня 14 г\DSCN07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896" y="3645024"/>
            <a:ext cx="3995936" cy="2996952"/>
          </a:xfrm>
          <a:prstGeom prst="rect">
            <a:avLst/>
          </a:prstGeom>
          <a:noFill/>
        </p:spPr>
      </p:pic>
      <p:pic>
        <p:nvPicPr>
          <p:cNvPr id="3075" name="Picture 3" descr="D:\задания к курсу обработка фото и видео\проект для Дендебера\Праздник летние фантазии 24 июня 14 г\DSCN07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6136" y="1412776"/>
            <a:ext cx="2952328" cy="275813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0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.4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2.2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2.3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4.7|1.4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1.4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3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1.4|2.4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2|1.6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6|1.1|0.7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|1.4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184</Words>
  <Application>Microsoft Office PowerPoint</Application>
  <PresentationFormat>Экран (4:3)</PresentationFormat>
  <Paragraphs>39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Чудесные превращения песка.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Чудесные превращения песка. </dc:title>
  <dc:creator>IcE</dc:creator>
  <cp:lastModifiedBy>IcE</cp:lastModifiedBy>
  <cp:revision>28</cp:revision>
  <dcterms:created xsi:type="dcterms:W3CDTF">2014-06-26T13:42:01Z</dcterms:created>
  <dcterms:modified xsi:type="dcterms:W3CDTF">2014-06-26T17:18:44Z</dcterms:modified>
</cp:coreProperties>
</file>