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1513-7B65-4A78-8576-514621AB2FC7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8BDDE-B02B-4E67-AF6E-471657B7B8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1513-7B65-4A78-8576-514621AB2FC7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8BDDE-B02B-4E67-AF6E-471657B7B8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1513-7B65-4A78-8576-514621AB2FC7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8BDDE-B02B-4E67-AF6E-471657B7B8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1513-7B65-4A78-8576-514621AB2FC7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8BDDE-B02B-4E67-AF6E-471657B7B8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1513-7B65-4A78-8576-514621AB2FC7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8BDDE-B02B-4E67-AF6E-471657B7B8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1513-7B65-4A78-8576-514621AB2FC7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8BDDE-B02B-4E67-AF6E-471657B7B8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1513-7B65-4A78-8576-514621AB2FC7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8BDDE-B02B-4E67-AF6E-471657B7B8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1513-7B65-4A78-8576-514621AB2FC7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8BDDE-B02B-4E67-AF6E-471657B7B8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1513-7B65-4A78-8576-514621AB2FC7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8BDDE-B02B-4E67-AF6E-471657B7B8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1513-7B65-4A78-8576-514621AB2FC7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8BDDE-B02B-4E67-AF6E-471657B7B8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41513-7B65-4A78-8576-514621AB2FC7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8BDDE-B02B-4E67-AF6E-471657B7B8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41513-7B65-4A78-8576-514621AB2FC7}" type="datetimeFigureOut">
              <a:rPr lang="ru-RU" smtClean="0"/>
              <a:pPr/>
              <a:t>25.02.2013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8BDDE-B02B-4E67-AF6E-471657B7B8F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Однородные члены предложения,8 класс.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Изложение по тексту К.Паустовского «Могила Пушкина»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Константин Григорьевич Паустовский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1036631"/>
          </a:xfrm>
        </p:spPr>
        <p:txBody>
          <a:bodyPr>
            <a:normAutofit fontScale="92500" lnSpcReduction="20000"/>
          </a:bodyPr>
          <a:lstStyle/>
          <a:p>
            <a:r>
              <a:rPr lang="ru-RU" sz="2000" dirty="0" smtClean="0"/>
              <a:t>Книги Паустовского посвящены природе родных русских мест.  Он великолепный мастер языка. Его проза поэтична и музыкальна.</a:t>
            </a:r>
            <a:endParaRPr lang="ru-RU" sz="2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«Могила Пушкина»- это отрывок из очерка «Пушкинская роща».</a:t>
            </a:r>
          </a:p>
        </p:txBody>
      </p:sp>
      <p:pic>
        <p:nvPicPr>
          <p:cNvPr id="8" name="Содержимое 7"/>
          <p:cNvPicPr>
            <a:picLocks noGrp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2348880"/>
            <a:ext cx="3312368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Содержимое 6" descr="writer_rus153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395536" y="2636912"/>
            <a:ext cx="3456384" cy="403244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928825"/>
          </a:xfrm>
        </p:spPr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Вопросы для беседы: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857496"/>
            <a:ext cx="6400800" cy="364333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Почему перед описанием могилы дана картина поселка и трактира?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Почему текст завершается видом на полевые и лесные дали? Случайно ли это?</a:t>
            </a:r>
          </a:p>
          <a:p>
            <a:pPr marL="514350" indent="-514350">
              <a:buAutoNum type="arabicPeriod"/>
            </a:pPr>
            <a:endParaRPr lang="ru-RU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План изложения:</a:t>
            </a:r>
            <a:endParaRPr lang="ru-RU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</a:pPr>
            <a:r>
              <a:rPr lang="ru-RU" dirty="0" smtClean="0"/>
              <a:t>1. Где похоронен А.С.Пушкин?</a:t>
            </a:r>
          </a:p>
          <a:p>
            <a:pPr>
              <a:buNone/>
            </a:pPr>
            <a:r>
              <a:rPr lang="ru-RU" dirty="0" smtClean="0"/>
              <a:t>2.Поселок Пушкинские горы: торговля трактир, старики.</a:t>
            </a:r>
          </a:p>
          <a:p>
            <a:pPr>
              <a:buNone/>
            </a:pPr>
            <a:r>
              <a:rPr lang="ru-RU" dirty="0" smtClean="0"/>
              <a:t>3.Путь к могиле. </a:t>
            </a:r>
          </a:p>
          <a:p>
            <a:pPr>
              <a:buNone/>
            </a:pPr>
            <a:r>
              <a:rPr lang="ru-RU" dirty="0" smtClean="0"/>
              <a:t>4.У могилы.</a:t>
            </a:r>
          </a:p>
          <a:p>
            <a:pPr>
              <a:buNone/>
            </a:pPr>
            <a:r>
              <a:rPr lang="ru-RU" dirty="0" smtClean="0"/>
              <a:t>5.Первый народный поэт.</a:t>
            </a:r>
          </a:p>
          <a:p>
            <a:pPr>
              <a:buNone/>
            </a:pPr>
            <a:r>
              <a:rPr lang="ru-RU" dirty="0" smtClean="0"/>
              <a:t>6.Вид с могильного холма.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</a:rPr>
              <a:t>Языковой разбор текста</a:t>
            </a:r>
            <a:endParaRPr lang="ru-RU" b="1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Лексическая работа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лабаз(</a:t>
            </a:r>
            <a:r>
              <a:rPr lang="ru-RU" dirty="0" smtClean="0"/>
              <a:t>устар.)- лавка, в которой торговали мукой, зерном, рыбой;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Пергамент</a:t>
            </a:r>
            <a:r>
              <a:rPr lang="ru-RU" dirty="0" smtClean="0"/>
              <a:t>- выделанная кожа для письма, позже -бумага, не пропускающая влагу и масло;   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Юродивый</a:t>
            </a:r>
            <a:r>
              <a:rPr lang="ru-RU" dirty="0" smtClean="0"/>
              <a:t>- убогий, в старые времена признавался прорицателем.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Однородные члены: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284693" cy="4397397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Пахнет бурьяном, корой, устоявшемся летом.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Он похоронен в грубой песчаной земле, где растут лен и крапива, в глухой народной стороне.</a:t>
            </a:r>
          </a:p>
          <a:p>
            <a:r>
              <a:rPr lang="ru-RU" dirty="0" smtClean="0"/>
              <a:t>С его могильного холма видны темные леса Михайловского и далекие грозы, что ходят хороводом над светлой </a:t>
            </a:r>
            <a:r>
              <a:rPr lang="ru-RU" dirty="0" err="1" smtClean="0"/>
              <a:t>Соротью</a:t>
            </a:r>
            <a:r>
              <a:rPr lang="ru-RU" dirty="0" smtClean="0"/>
              <a:t>, над Савкиным, над </a:t>
            </a:r>
            <a:r>
              <a:rPr lang="ru-RU" dirty="0" err="1" smtClean="0"/>
              <a:t>Тригорским</a:t>
            </a:r>
            <a:r>
              <a:rPr lang="ru-RU" dirty="0" smtClean="0"/>
              <a:t>, </a:t>
            </a:r>
            <a:r>
              <a:rPr lang="ru-RU" dirty="0" err="1" smtClean="0"/>
              <a:t>над</a:t>
            </a:r>
            <a:r>
              <a:rPr lang="ru-RU" dirty="0" smtClean="0"/>
              <a:t> скромными и необъятными полями, несущими его обновленной милой земле покой и богатство.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222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Однородные члены предложения,8 класс.</vt:lpstr>
      <vt:lpstr>Константин Григорьевич Паустовский</vt:lpstr>
      <vt:lpstr>Вопросы для беседы:</vt:lpstr>
      <vt:lpstr>План изложения:</vt:lpstr>
      <vt:lpstr>Языковой разбор текста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Однородные члены предложения,8 класс.</dc:title>
  <dc:creator>Боздунова</dc:creator>
  <cp:lastModifiedBy>АННА</cp:lastModifiedBy>
  <cp:revision>11</cp:revision>
  <dcterms:created xsi:type="dcterms:W3CDTF">2008-01-03T11:24:26Z</dcterms:created>
  <dcterms:modified xsi:type="dcterms:W3CDTF">2013-02-25T09:05:08Z</dcterms:modified>
</cp:coreProperties>
</file>