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3774-1C6A-4484-857E-47B7DE50E1A9}" type="datetimeFigureOut">
              <a:rPr lang="ru-RU" smtClean="0"/>
              <a:t>26.01.2008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2F3DA-9254-45F2-B511-3105B11B4E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3774-1C6A-4484-857E-47B7DE50E1A9}" type="datetimeFigureOut">
              <a:rPr lang="ru-RU" smtClean="0"/>
              <a:t>26.01.2008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2F3DA-9254-45F2-B511-3105B11B4E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3774-1C6A-4484-857E-47B7DE50E1A9}" type="datetimeFigureOut">
              <a:rPr lang="ru-RU" smtClean="0"/>
              <a:t>26.01.2008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2F3DA-9254-45F2-B511-3105B11B4E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3774-1C6A-4484-857E-47B7DE50E1A9}" type="datetimeFigureOut">
              <a:rPr lang="ru-RU" smtClean="0"/>
              <a:t>26.01.2008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2F3DA-9254-45F2-B511-3105B11B4E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3774-1C6A-4484-857E-47B7DE50E1A9}" type="datetimeFigureOut">
              <a:rPr lang="ru-RU" smtClean="0"/>
              <a:t>26.01.2008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2F3DA-9254-45F2-B511-3105B11B4E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3774-1C6A-4484-857E-47B7DE50E1A9}" type="datetimeFigureOut">
              <a:rPr lang="ru-RU" smtClean="0"/>
              <a:t>26.01.2008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2F3DA-9254-45F2-B511-3105B11B4E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3774-1C6A-4484-857E-47B7DE50E1A9}" type="datetimeFigureOut">
              <a:rPr lang="ru-RU" smtClean="0"/>
              <a:t>26.01.2008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2F3DA-9254-45F2-B511-3105B11B4E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3774-1C6A-4484-857E-47B7DE50E1A9}" type="datetimeFigureOut">
              <a:rPr lang="ru-RU" smtClean="0"/>
              <a:t>26.01.2008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2F3DA-9254-45F2-B511-3105B11B4E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3774-1C6A-4484-857E-47B7DE50E1A9}" type="datetimeFigureOut">
              <a:rPr lang="ru-RU" smtClean="0"/>
              <a:t>26.01.2008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2F3DA-9254-45F2-B511-3105B11B4E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3774-1C6A-4484-857E-47B7DE50E1A9}" type="datetimeFigureOut">
              <a:rPr lang="ru-RU" smtClean="0"/>
              <a:t>26.01.2008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2F3DA-9254-45F2-B511-3105B11B4E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3774-1C6A-4484-857E-47B7DE50E1A9}" type="datetimeFigureOut">
              <a:rPr lang="ru-RU" smtClean="0"/>
              <a:t>26.01.2008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2F3DA-9254-45F2-B511-3105B11B4E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43774-1C6A-4484-857E-47B7DE50E1A9}" type="datetimeFigureOut">
              <a:rPr lang="ru-RU" smtClean="0"/>
              <a:t>26.01.2008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2F3DA-9254-45F2-B511-3105B11B4E9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00109"/>
            <a:ext cx="7772400" cy="342902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Изложение 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по отрывку из рассказа М.Шолохова «Судьба человека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7класс.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572008"/>
            <a:ext cx="6400800" cy="1066792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Предварительная работа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457200" y="1214423"/>
            <a:ext cx="4040188" cy="571504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Объяснить:</a:t>
            </a: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214282" y="1714488"/>
            <a:ext cx="4429156" cy="4929222"/>
          </a:xfrm>
        </p:spPr>
        <p:txBody>
          <a:bodyPr>
            <a:normAutofit fontScale="92500"/>
          </a:bodyPr>
          <a:lstStyle/>
          <a:p>
            <a:endParaRPr lang="ru-RU" dirty="0" smtClean="0"/>
          </a:p>
          <a:p>
            <a:r>
              <a:rPr lang="ru-RU" b="1" dirty="0" smtClean="0"/>
              <a:t>Ч..</a:t>
            </a:r>
            <a:r>
              <a:rPr lang="ru-RU" b="1" dirty="0" err="1" smtClean="0"/>
              <a:t>рствый</a:t>
            </a:r>
            <a:r>
              <a:rPr lang="ru-RU" b="1" dirty="0" smtClean="0"/>
              <a:t>   -     черстветь</a:t>
            </a:r>
          </a:p>
          <a:p>
            <a:pPr>
              <a:buNone/>
            </a:pPr>
            <a:r>
              <a:rPr lang="ru-RU" b="1" dirty="0"/>
              <a:t> </a:t>
            </a:r>
            <a:r>
              <a:rPr lang="ru-RU" b="1" dirty="0" smtClean="0"/>
              <a:t>    </a:t>
            </a:r>
            <a:r>
              <a:rPr lang="ru-RU" b="1" dirty="0" err="1" smtClean="0"/>
              <a:t>ш</a:t>
            </a:r>
            <a:r>
              <a:rPr lang="ru-RU" b="1" dirty="0" smtClean="0"/>
              <a:t>..</a:t>
            </a:r>
            <a:r>
              <a:rPr lang="ru-RU" b="1" dirty="0" err="1" smtClean="0"/>
              <a:t>лковый</a:t>
            </a:r>
            <a:r>
              <a:rPr lang="ru-RU" b="1" dirty="0" smtClean="0"/>
              <a:t>     –    шелка</a:t>
            </a:r>
          </a:p>
          <a:p>
            <a:pPr>
              <a:buNone/>
            </a:pPr>
            <a:r>
              <a:rPr lang="ru-RU" b="1" dirty="0"/>
              <a:t> </a:t>
            </a:r>
            <a:r>
              <a:rPr lang="ru-RU" b="1" dirty="0" smtClean="0"/>
              <a:t>    </a:t>
            </a:r>
            <a:r>
              <a:rPr lang="ru-RU" b="1" dirty="0" err="1" smtClean="0"/>
              <a:t>ш</a:t>
            </a:r>
            <a:r>
              <a:rPr lang="ru-RU" b="1" dirty="0" smtClean="0"/>
              <a:t>..в -</a:t>
            </a:r>
          </a:p>
          <a:p>
            <a:pPr>
              <a:buNone/>
            </a:pPr>
            <a:r>
              <a:rPr lang="ru-RU" b="1" dirty="0"/>
              <a:t> </a:t>
            </a:r>
            <a:r>
              <a:rPr lang="ru-RU" b="1" dirty="0" smtClean="0"/>
              <a:t>    </a:t>
            </a:r>
            <a:r>
              <a:rPr lang="ru-RU" b="1" dirty="0" err="1" smtClean="0"/>
              <a:t>прожж</a:t>
            </a:r>
            <a:r>
              <a:rPr lang="ru-RU" b="1" dirty="0" smtClean="0"/>
              <a:t>..</a:t>
            </a:r>
            <a:r>
              <a:rPr lang="ru-RU" b="1" dirty="0" err="1" smtClean="0"/>
              <a:t>ный</a:t>
            </a:r>
            <a:r>
              <a:rPr lang="ru-RU" b="1" dirty="0" smtClean="0"/>
              <a:t>     -    жечь</a:t>
            </a:r>
          </a:p>
          <a:p>
            <a:pPr>
              <a:buNone/>
            </a:pPr>
            <a:r>
              <a:rPr lang="ru-RU" b="1" dirty="0"/>
              <a:t> </a:t>
            </a:r>
            <a:r>
              <a:rPr lang="ru-RU" b="1" dirty="0" smtClean="0"/>
              <a:t>    иску..</a:t>
            </a:r>
            <a:r>
              <a:rPr lang="ru-RU" b="1" dirty="0" err="1" smtClean="0"/>
              <a:t>ный</a:t>
            </a:r>
            <a:r>
              <a:rPr lang="ru-RU" b="1" dirty="0" smtClean="0"/>
              <a:t>    -      искусен</a:t>
            </a:r>
          </a:p>
          <a:p>
            <a:pPr>
              <a:buNone/>
            </a:pPr>
            <a:endParaRPr lang="ru-RU" dirty="0"/>
          </a:p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Приглушенный, поношенный,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      разорванный;</a:t>
            </a:r>
          </a:p>
          <a:p>
            <a:pPr>
              <a:buNone/>
            </a:pPr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b="1" dirty="0" smtClean="0"/>
              <a:t>Неизбывная, небрежно,</a:t>
            </a:r>
          </a:p>
          <a:p>
            <a:pPr>
              <a:buNone/>
            </a:pPr>
            <a:r>
              <a:rPr lang="ru-RU" b="1" dirty="0"/>
              <a:t> </a:t>
            </a:r>
            <a:r>
              <a:rPr lang="ru-RU" b="1" dirty="0" smtClean="0"/>
              <a:t>      не пришита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>
          <a:xfrm>
            <a:off x="4429124" y="1214423"/>
            <a:ext cx="4714876" cy="571504"/>
          </a:xfrm>
        </p:spPr>
        <p:txBody>
          <a:bodyPr>
            <a:noAutofit/>
          </a:bodyPr>
          <a:lstStyle/>
          <a:p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</a:p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                      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Составить словосочетание: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>
          <a:xfrm>
            <a:off x="4714876" y="1857364"/>
            <a:ext cx="3971924" cy="4268799"/>
          </a:xfrm>
        </p:spPr>
        <p:txBody>
          <a:bodyPr/>
          <a:lstStyle/>
          <a:p>
            <a:endParaRPr lang="ru-RU" dirty="0" smtClean="0"/>
          </a:p>
          <a:p>
            <a:r>
              <a:rPr lang="ru-RU" b="1" i="1" dirty="0" smtClean="0"/>
              <a:t>Одет (как?) –</a:t>
            </a:r>
          </a:p>
          <a:p>
            <a:endParaRPr lang="ru-RU" b="1" i="1" dirty="0"/>
          </a:p>
          <a:p>
            <a:r>
              <a:rPr lang="ru-RU" b="1" i="1" dirty="0" smtClean="0"/>
              <a:t>Одеть (кого?) –</a:t>
            </a:r>
          </a:p>
          <a:p>
            <a:endParaRPr lang="ru-RU" b="1" i="1" dirty="0"/>
          </a:p>
          <a:p>
            <a:r>
              <a:rPr lang="ru-RU" b="1" i="1" dirty="0" smtClean="0"/>
              <a:t>Надеть (что?)-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2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Схемы постановки знаков препинания при однородных членах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</a:t>
            </a:r>
          </a:p>
          <a:p>
            <a:pPr>
              <a:buNone/>
            </a:pPr>
            <a:r>
              <a:rPr lang="ru-RU" dirty="0" smtClean="0"/>
              <a:t>              </a:t>
            </a:r>
            <a:r>
              <a:rPr lang="ru-RU" sz="4000" b="1" dirty="0" smtClean="0"/>
              <a:t>,           ,       </a:t>
            </a:r>
          </a:p>
          <a:p>
            <a:pPr>
              <a:buNone/>
            </a:pPr>
            <a:r>
              <a:rPr lang="ru-RU" sz="4000" b="1" dirty="0" smtClean="0"/>
              <a:t>          </a:t>
            </a:r>
          </a:p>
          <a:p>
            <a:pPr>
              <a:buNone/>
            </a:pPr>
            <a:r>
              <a:rPr lang="ru-RU" sz="4000" b="1" dirty="0" smtClean="0"/>
              <a:t>         и           ,и          , </a:t>
            </a:r>
            <a:r>
              <a:rPr lang="ru-RU" sz="4000" b="1" dirty="0" err="1" smtClean="0"/>
              <a:t>и</a:t>
            </a:r>
            <a:r>
              <a:rPr lang="ru-RU" sz="4000" b="1" dirty="0" smtClean="0"/>
              <a:t>          </a:t>
            </a:r>
          </a:p>
          <a:p>
            <a:pPr>
              <a:buNone/>
            </a:pPr>
            <a:r>
              <a:rPr lang="ru-RU" sz="4000" b="1" dirty="0"/>
              <a:t> </a:t>
            </a:r>
            <a:r>
              <a:rPr lang="ru-RU" sz="4000" b="1" dirty="0" smtClean="0"/>
              <a:t>       , и          ,  </a:t>
            </a:r>
            <a:r>
              <a:rPr lang="ru-RU" sz="4000" b="1" dirty="0" err="1" smtClean="0"/>
              <a:t>и</a:t>
            </a:r>
            <a:r>
              <a:rPr lang="ru-RU" sz="4000" b="1" dirty="0" smtClean="0"/>
              <a:t>        , , </a:t>
            </a:r>
            <a:r>
              <a:rPr lang="ru-RU" sz="4000" b="1" dirty="0" err="1" smtClean="0"/>
              <a:t>и</a:t>
            </a:r>
            <a:r>
              <a:rPr lang="ru-RU" sz="4000" b="1" dirty="0" smtClean="0"/>
              <a:t>          </a:t>
            </a:r>
          </a:p>
          <a:p>
            <a:pPr>
              <a:buNone/>
            </a:pPr>
            <a:endParaRPr lang="ru-RU" sz="4000" b="1" dirty="0"/>
          </a:p>
          <a:p>
            <a:pPr>
              <a:buNone/>
            </a:pPr>
            <a:r>
              <a:rPr lang="ru-RU" sz="4000" b="1" dirty="0" smtClean="0"/>
              <a:t>         и           ,               </a:t>
            </a:r>
            <a:r>
              <a:rPr lang="ru-RU" sz="4000" b="1" dirty="0" err="1" smtClean="0"/>
              <a:t>и</a:t>
            </a:r>
            <a:endParaRPr lang="ru-RU" sz="4000" b="1" dirty="0"/>
          </a:p>
        </p:txBody>
      </p:sp>
      <p:sp>
        <p:nvSpPr>
          <p:cNvPr id="9" name="Овал 8"/>
          <p:cNvSpPr/>
          <p:nvPr/>
        </p:nvSpPr>
        <p:spPr>
          <a:xfrm>
            <a:off x="2071670" y="1785926"/>
            <a:ext cx="914400" cy="92869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785786" y="1785926"/>
            <a:ext cx="914400" cy="92869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,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428992" y="1857364"/>
            <a:ext cx="914400" cy="92869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5313676" y="3327918"/>
            <a:ext cx="914400" cy="92869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643306" y="3286124"/>
            <a:ext cx="914400" cy="92869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2143108" y="3357562"/>
            <a:ext cx="914400" cy="92869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5286380" y="5572140"/>
            <a:ext cx="914400" cy="92869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2000232" y="5500702"/>
            <a:ext cx="914400" cy="92869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500034" y="5572140"/>
            <a:ext cx="914400" cy="92869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5500694" y="4429132"/>
            <a:ext cx="914400" cy="92869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3929058" y="4429132"/>
            <a:ext cx="914400" cy="92869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2071670" y="4429132"/>
            <a:ext cx="914400" cy="92869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500034" y="4357694"/>
            <a:ext cx="914400" cy="92869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3643306" y="5643578"/>
            <a:ext cx="914400" cy="92869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Это рассказ в рассказе.</a:t>
            </a:r>
            <a:br>
              <a:rPr lang="ru-RU" b="1" dirty="0" smtClean="0">
                <a:solidFill>
                  <a:srgbClr val="0070C0"/>
                </a:solidFill>
              </a:rPr>
            </a:b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1.Вступление.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b="1" i="1" dirty="0" smtClean="0"/>
              <a:t>Встреча автора с отцом и мальчиком.</a:t>
            </a:r>
          </a:p>
          <a:p>
            <a:pPr>
              <a:buNone/>
            </a:pPr>
            <a:endParaRPr lang="ru-RU" b="1" i="1" dirty="0"/>
          </a:p>
          <a:p>
            <a:pPr>
              <a:buNone/>
            </a:pPr>
            <a:r>
              <a:rPr lang="ru-RU" b="1" i="1" dirty="0" smtClean="0"/>
              <a:t>2.Рассказ Андрея Соколова.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3.Заключение.</a:t>
            </a:r>
          </a:p>
          <a:p>
            <a:pPr>
              <a:buNone/>
            </a:pPr>
            <a:r>
              <a:rPr lang="ru-RU" b="1" i="1" dirty="0" smtClean="0"/>
              <a:t>Авторские размышления о судьбе Вани.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Анализ текста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Какова тема текста?</a:t>
            </a:r>
          </a:p>
          <a:p>
            <a:endParaRPr lang="ru-RU" b="1" dirty="0"/>
          </a:p>
          <a:p>
            <a:r>
              <a:rPr lang="ru-RU" b="1" dirty="0" smtClean="0"/>
              <a:t>Объясните значение слов: </a:t>
            </a:r>
            <a:r>
              <a:rPr lang="ru-RU" u="sng" dirty="0" smtClean="0"/>
              <a:t>БРАТОК,ПАПАНЬКА, ЛАТКА, НАЖИВЛЕНА, ТЕПЛЫНЬ,</a:t>
            </a:r>
          </a:p>
          <a:p>
            <a:pPr>
              <a:buNone/>
            </a:pPr>
            <a:r>
              <a:rPr lang="ru-RU" dirty="0" smtClean="0"/>
              <a:t>   - </a:t>
            </a:r>
            <a:r>
              <a:rPr lang="ru-RU" i="1" dirty="0" smtClean="0"/>
              <a:t>С какой целью автор используют просторечия?</a:t>
            </a:r>
          </a:p>
          <a:p>
            <a:r>
              <a:rPr lang="ru-RU" b="1" dirty="0" smtClean="0"/>
              <a:t>Определите тип речи.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Сбор и систематизация материала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 rot="10800000" flipV="1">
            <a:off x="457200" y="1142985"/>
            <a:ext cx="4040188" cy="428627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                    </a:t>
            </a:r>
            <a:r>
              <a:rPr lang="ru-RU" i="1" u="sng" dirty="0" smtClean="0">
                <a:solidFill>
                  <a:srgbClr val="00B050"/>
                </a:solidFill>
              </a:rPr>
              <a:t>ОТЕЦ  </a:t>
            </a:r>
            <a:endParaRPr lang="ru-RU" i="1" u="sng" dirty="0">
              <a:solidFill>
                <a:srgbClr val="00B050"/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457200" y="1571612"/>
            <a:ext cx="4040188" cy="514353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1. </a:t>
            </a:r>
            <a:r>
              <a:rPr lang="ru-RU" b="1" dirty="0" smtClean="0">
                <a:solidFill>
                  <a:srgbClr val="002060"/>
                </a:solidFill>
              </a:rPr>
              <a:t>Общее впечатление</a:t>
            </a:r>
          </a:p>
          <a:p>
            <a:pPr>
              <a:buNone/>
            </a:pPr>
            <a:r>
              <a:rPr lang="ru-RU" dirty="0" smtClean="0"/>
              <a:t>Высокий, </a:t>
            </a:r>
            <a:r>
              <a:rPr lang="ru-RU" dirty="0" err="1" smtClean="0"/>
              <a:t>сутоловатый</a:t>
            </a:r>
            <a:endParaRPr lang="ru-RU" dirty="0" smtClean="0"/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2.Речь, поведение</a:t>
            </a:r>
          </a:p>
          <a:p>
            <a:pPr>
              <a:buNone/>
            </a:pPr>
            <a:r>
              <a:rPr lang="ru-RU" dirty="0" smtClean="0"/>
              <a:t>Приглушенный	 басок, устало сел, устало присаживаясь, положил руки на колени, сгорбился.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3.Руки</a:t>
            </a:r>
          </a:p>
          <a:p>
            <a:pPr>
              <a:buNone/>
            </a:pPr>
            <a:r>
              <a:rPr lang="ru-RU" dirty="0" smtClean="0"/>
              <a:t>Большие, темные, черствые.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4. Глаза, взгляд.</a:t>
            </a:r>
          </a:p>
          <a:p>
            <a:pPr>
              <a:buNone/>
            </a:pPr>
            <a:r>
              <a:rPr lang="ru-RU" dirty="0"/>
              <a:t> 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5.Одежда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>
          <a:xfrm>
            <a:off x="4645025" y="1142985"/>
            <a:ext cx="4041775" cy="500065"/>
          </a:xfrm>
        </p:spPr>
        <p:txBody>
          <a:bodyPr/>
          <a:lstStyle/>
          <a:p>
            <a:r>
              <a:rPr lang="ru-RU" dirty="0" smtClean="0"/>
              <a:t>                           </a:t>
            </a:r>
            <a:r>
              <a:rPr lang="ru-RU" i="1" u="sng" dirty="0" smtClean="0">
                <a:solidFill>
                  <a:srgbClr val="00B050"/>
                </a:solidFill>
              </a:rPr>
              <a:t>СЫН</a:t>
            </a:r>
            <a:endParaRPr lang="ru-RU" i="1" u="sng" dirty="0">
              <a:solidFill>
                <a:srgbClr val="00B050"/>
              </a:solidFill>
            </a:endParaRP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"/>
          </p:nvPr>
        </p:nvSpPr>
        <p:spPr>
          <a:xfrm>
            <a:off x="4645025" y="1714488"/>
            <a:ext cx="4041775" cy="4857784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AutoNum type="arabicPeriod"/>
            </a:pPr>
            <a:r>
              <a:rPr lang="ru-RU" b="1" dirty="0" smtClean="0">
                <a:solidFill>
                  <a:srgbClr val="002060"/>
                </a:solidFill>
              </a:rPr>
              <a:t>Общее впечатление</a:t>
            </a:r>
          </a:p>
          <a:p>
            <a:pPr marL="457200" indent="-457200">
              <a:buNone/>
            </a:pPr>
            <a:r>
              <a:rPr lang="ru-RU" dirty="0" smtClean="0"/>
              <a:t>Маленький, лет пяти-шести.</a:t>
            </a:r>
          </a:p>
          <a:p>
            <a:pPr marL="457200" indent="-45720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2.Речь, поведение.</a:t>
            </a:r>
          </a:p>
          <a:p>
            <a:pPr marL="95250" indent="-95250">
              <a:buNone/>
            </a:pPr>
            <a:r>
              <a:rPr lang="ru-RU" dirty="0" smtClean="0"/>
              <a:t>Чуть-чуть улыбаясь, смело протянул ручонку, с трогательной детской доверчивостью прижался…</a:t>
            </a:r>
          </a:p>
          <a:p>
            <a:pPr marL="95250" indent="-95250">
              <a:buNone/>
            </a:pPr>
            <a:endParaRPr lang="ru-RU" dirty="0" smtClean="0"/>
          </a:p>
          <a:p>
            <a:pPr marL="95250" indent="-9525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3.Руки</a:t>
            </a:r>
          </a:p>
          <a:p>
            <a:pPr marL="95250" indent="-95250">
              <a:buNone/>
            </a:pPr>
            <a:r>
              <a:rPr lang="ru-RU" dirty="0" smtClean="0"/>
              <a:t>Холодные розовые ручонки.</a:t>
            </a:r>
          </a:p>
          <a:p>
            <a:pPr marL="95250" indent="-95250">
              <a:buNone/>
            </a:pPr>
            <a:endParaRPr lang="ru-RU" dirty="0" smtClean="0"/>
          </a:p>
          <a:p>
            <a:pPr marL="95250" indent="-9525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4.Глаза, волосы.</a:t>
            </a:r>
          </a:p>
          <a:p>
            <a:pPr marL="95250" indent="-95250">
              <a:buNone/>
            </a:pPr>
            <a:endParaRPr lang="ru-RU" dirty="0"/>
          </a:p>
          <a:p>
            <a:pPr marL="95250" indent="-9525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5.Одежда</a:t>
            </a:r>
          </a:p>
          <a:p>
            <a:pPr marL="457200" indent="-457200"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208</Words>
  <Application>Microsoft Office PowerPoint</Application>
  <PresentationFormat>Экран (4:3)</PresentationFormat>
  <Paragraphs>75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Изложение  по отрывку из рассказа М.Шолохова «Судьба человека 7класс.</vt:lpstr>
      <vt:lpstr>Предварительная работа</vt:lpstr>
      <vt:lpstr>Схемы постановки знаков препинания при однородных членах</vt:lpstr>
      <vt:lpstr>Это рассказ в рассказе. </vt:lpstr>
      <vt:lpstr>Анализ текста</vt:lpstr>
      <vt:lpstr>Сбор и систематизация материала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Изложение  по тексту   7класс.</dc:title>
  <dc:creator>Боздунова</dc:creator>
  <cp:lastModifiedBy>Боздунова</cp:lastModifiedBy>
  <cp:revision>11</cp:revision>
  <dcterms:created xsi:type="dcterms:W3CDTF">2008-01-26T12:40:28Z</dcterms:created>
  <dcterms:modified xsi:type="dcterms:W3CDTF">2008-01-26T14:24:17Z</dcterms:modified>
</cp:coreProperties>
</file>