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6693E-083B-45AE-8726-C8A19B0305BE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9AD4-3FA4-4943-93B8-249F467C7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6693E-083B-45AE-8726-C8A19B0305BE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9AD4-3FA4-4943-93B8-249F467C7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6693E-083B-45AE-8726-C8A19B0305BE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9AD4-3FA4-4943-93B8-249F467C7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6693E-083B-45AE-8726-C8A19B0305BE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9AD4-3FA4-4943-93B8-249F467C7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6693E-083B-45AE-8726-C8A19B0305BE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9AD4-3FA4-4943-93B8-249F467C7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6693E-083B-45AE-8726-C8A19B0305BE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9AD4-3FA4-4943-93B8-249F467C7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6693E-083B-45AE-8726-C8A19B0305BE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9AD4-3FA4-4943-93B8-249F467C7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6693E-083B-45AE-8726-C8A19B0305BE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9AD4-3FA4-4943-93B8-249F467C7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6693E-083B-45AE-8726-C8A19B0305BE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9AD4-3FA4-4943-93B8-249F467C7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6693E-083B-45AE-8726-C8A19B0305BE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9AD4-3FA4-4943-93B8-249F467C7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6693E-083B-45AE-8726-C8A19B0305BE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C9AD4-3FA4-4943-93B8-249F467C7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6693E-083B-45AE-8726-C8A19B0305BE}" type="datetimeFigureOut">
              <a:rPr lang="ru-RU" smtClean="0"/>
              <a:pPr/>
              <a:t>04.03.2009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C9AD4-3FA4-4943-93B8-249F467C7B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2071701"/>
          </a:xfrm>
        </p:spPr>
        <p:txBody>
          <a:bodyPr/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Имя прилагательное</a:t>
            </a:r>
            <a:endParaRPr lang="ru-RU" b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6400800" cy="364333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Работа над изложением по рассказу Е.Носова «Таинственный музыкант»</a:t>
            </a:r>
          </a:p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 класс</a:t>
            </a:r>
          </a:p>
          <a:p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6314" y="274638"/>
            <a:ext cx="3900486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Евгений Иванович Носов</a:t>
            </a:r>
            <a:endParaRPr lang="ru-RU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3143248"/>
            <a:ext cx="4038600" cy="298291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Биография его проста. Он родился в рабочей семье. Не окончив школы, ушел на фронт, был ранен. После войны работал в газете художником, потом стал писать очерки и рассказы. Жил в Курске.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Е.Носов </a:t>
            </a:r>
            <a:r>
              <a:rPr lang="ru-RU" dirty="0"/>
              <a:t> </a:t>
            </a:r>
            <a:r>
              <a:rPr lang="ru-RU" dirty="0" smtClean="0"/>
              <a:t>писал о природе, о животных и, конечно, о людях. Известны его сборники:</a:t>
            </a:r>
          </a:p>
          <a:p>
            <a:r>
              <a:rPr lang="ru-RU" dirty="0" smtClean="0"/>
              <a:t>«Тридцать зерен» («Таинственный музыкант)</a:t>
            </a:r>
          </a:p>
          <a:p>
            <a:r>
              <a:rPr lang="ru-RU" dirty="0" smtClean="0"/>
              <a:t>«За долами, за лесами»</a:t>
            </a:r>
          </a:p>
          <a:p>
            <a:r>
              <a:rPr lang="ru-RU" dirty="0" smtClean="0"/>
              <a:t>«Берега»</a:t>
            </a:r>
          </a:p>
          <a:p>
            <a:r>
              <a:rPr lang="ru-RU" dirty="0" smtClean="0"/>
              <a:t>Моя Джомолунгма»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214290"/>
            <a:ext cx="1928826" cy="2775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Словарная работа</a:t>
            </a:r>
            <a:endParaRPr lang="ru-RU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Мелодия</a:t>
            </a:r>
            <a:r>
              <a:rPr lang="ru-RU" dirty="0" smtClean="0"/>
              <a:t> – мотив</a:t>
            </a:r>
            <a:r>
              <a:rPr lang="ru-RU" dirty="0" smtClean="0"/>
              <a:t>, напев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Дирижер </a:t>
            </a:r>
            <a:r>
              <a:rPr lang="ru-RU" dirty="0" smtClean="0"/>
              <a:t>– лицо, управляющее оркестром.</a:t>
            </a:r>
          </a:p>
          <a:p>
            <a:r>
              <a:rPr lang="ru-RU" b="1" dirty="0" smtClean="0"/>
              <a:t>Спираль</a:t>
            </a:r>
            <a:r>
              <a:rPr lang="ru-RU" dirty="0" smtClean="0"/>
              <a:t> – линия, идущая витками.</a:t>
            </a:r>
          </a:p>
          <a:p>
            <a:r>
              <a:rPr lang="ru-RU" b="1" dirty="0" smtClean="0"/>
              <a:t>Прудовик</a:t>
            </a:r>
            <a:r>
              <a:rPr lang="ru-RU" dirty="0" smtClean="0"/>
              <a:t> - от слова </a:t>
            </a:r>
            <a:r>
              <a:rPr lang="ru-RU" b="1" i="1" dirty="0" smtClean="0"/>
              <a:t>пруд,</a:t>
            </a:r>
            <a:r>
              <a:rPr lang="ru-RU" dirty="0" smtClean="0"/>
              <a:t> живущий в пруду.</a:t>
            </a:r>
          </a:p>
          <a:p>
            <a:r>
              <a:rPr lang="ru-RU" b="1" dirty="0" smtClean="0"/>
              <a:t>Роковой</a:t>
            </a:r>
            <a:r>
              <a:rPr lang="ru-RU" dirty="0" smtClean="0"/>
              <a:t> – непоправимый, рок-судьба.</a:t>
            </a:r>
          </a:p>
          <a:p>
            <a:r>
              <a:rPr lang="ru-RU" b="1" i="1" dirty="0" smtClean="0"/>
              <a:t>Перламутр </a:t>
            </a:r>
            <a:r>
              <a:rPr lang="ru-RU" dirty="0" smtClean="0"/>
              <a:t>– вещество, которым покрыта внутренняя сторона раковины</a:t>
            </a:r>
            <a:r>
              <a:rPr lang="ru-RU" b="1" i="1" dirty="0" smtClean="0"/>
              <a:t>. Шарики этого вещества называют жемчугом.</a:t>
            </a:r>
          </a:p>
          <a:p>
            <a:r>
              <a:rPr lang="ru-RU" b="1" i="1" dirty="0" smtClean="0"/>
              <a:t>Жемчуг – </a:t>
            </a:r>
            <a:r>
              <a:rPr lang="ru-RU" dirty="0" smtClean="0"/>
              <a:t>по старому  </a:t>
            </a:r>
            <a:r>
              <a:rPr lang="ru-RU" b="1" i="1" dirty="0" smtClean="0"/>
              <a:t>перл. («Повисли перлы дождевые» Ф. Тютчев «Весенняя гроза»)</a:t>
            </a:r>
          </a:p>
          <a:p>
            <a:endParaRPr lang="ru-RU" b="1" i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/>
          <a:lstStyle/>
          <a:p>
            <a:r>
              <a:rPr lang="ru-RU" dirty="0" smtClean="0"/>
              <a:t>Вопросы для беседы: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dirty="0" smtClean="0"/>
              <a:t>1. Понравился ли вам рассказ ?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2. Какие чувства он пробудил в вас?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3.Чему учит рассказ?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3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  <a:noFill/>
        </p:spPr>
        <p:txBody>
          <a:bodyPr>
            <a:normAutofit/>
          </a:bodyPr>
          <a:lstStyle/>
          <a:p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План изложения: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/>
              <a:t>1. Удивительный концерт.</a:t>
            </a:r>
            <a:br>
              <a:rPr lang="ru-RU" sz="3600" dirty="0" smtClean="0"/>
            </a:br>
            <a:r>
              <a:rPr lang="ru-RU" sz="3200" i="1" dirty="0" smtClean="0"/>
              <a:t>а)На песчаной отмели.</a:t>
            </a:r>
            <a:br>
              <a:rPr lang="ru-RU" sz="3200" i="1" dirty="0" smtClean="0"/>
            </a:br>
            <a:r>
              <a:rPr lang="ru-RU" sz="3200" i="1" dirty="0" smtClean="0"/>
              <a:t>б) Непривычные звуки.</a:t>
            </a:r>
            <a:br>
              <a:rPr lang="ru-RU" sz="3200" i="1" dirty="0" smtClean="0"/>
            </a:br>
            <a:r>
              <a:rPr lang="ru-RU" sz="3200" i="1" dirty="0" smtClean="0"/>
              <a:t>в) Дирижер-ветер.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2.Музыкальная раковина. </a:t>
            </a:r>
            <a:br>
              <a:rPr lang="ru-RU" sz="3600" dirty="0" smtClean="0"/>
            </a:br>
            <a:r>
              <a:rPr lang="ru-RU" sz="3200" i="1" dirty="0" smtClean="0"/>
              <a:t>а) Поиски волшебного музыканта.</a:t>
            </a:r>
            <a:br>
              <a:rPr lang="ru-RU" sz="3200" i="1" dirty="0" smtClean="0"/>
            </a:br>
            <a:r>
              <a:rPr lang="ru-RU" sz="3200" i="1" dirty="0" smtClean="0"/>
              <a:t>б) Обыкновенная раковина.</a:t>
            </a:r>
            <a:br>
              <a:rPr lang="ru-RU" sz="3200" i="1" dirty="0" smtClean="0"/>
            </a:br>
            <a:r>
              <a:rPr lang="ru-RU" sz="3200" i="1" dirty="0" smtClean="0"/>
              <a:t>в) Скрипач замолчал.</a:t>
            </a:r>
            <a:br>
              <a:rPr lang="ru-RU" sz="3200" i="1" dirty="0" smtClean="0"/>
            </a:br>
            <a:endParaRPr lang="ru-RU" sz="3200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6155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174</Words>
  <Application>Microsoft Office PowerPoint</Application>
  <PresentationFormat>Экран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Имя прилагательное</vt:lpstr>
      <vt:lpstr>Евгений Иванович Носов</vt:lpstr>
      <vt:lpstr>Словарная работа</vt:lpstr>
      <vt:lpstr>Вопросы для беседы:  1. Понравился ли вам рассказ ?  2. Какие чувства он пробудил в вас?  3.Чему учит рассказ?</vt:lpstr>
      <vt:lpstr>План изложения: 1. Удивительный концерт. а)На песчаной отмели. б) Непривычные звуки. в) Дирижер-ветер. 2.Музыкальная раковина.  а) Поиски волшебного музыканта. б) Обыкновенная раковина. в) Скрипач замолчал.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Имя прилагательное</dc:title>
  <dc:creator>Боздунова</dc:creator>
  <cp:lastModifiedBy>Боздунова</cp:lastModifiedBy>
  <cp:revision>12</cp:revision>
  <dcterms:created xsi:type="dcterms:W3CDTF">2007-12-24T18:05:34Z</dcterms:created>
  <dcterms:modified xsi:type="dcterms:W3CDTF">2009-03-04T11:34:57Z</dcterms:modified>
</cp:coreProperties>
</file>