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1" r:id="rId11"/>
    <p:sldId id="270" r:id="rId12"/>
    <p:sldId id="264" r:id="rId13"/>
    <p:sldId id="26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7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F430-03FE-4D3D-9E6F-D14AD647D9D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B0EB-85AC-401E-A05D-06EE67A2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B0EB-85AC-401E-A05D-06EE67A2CC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173983-77F6-4D3C-9699-80C3732785A2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0C924B-A6AB-438C-9B1F-1A44EF7ED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Рыжонкова</a:t>
            </a:r>
            <a:r>
              <a:rPr lang="ru-RU" dirty="0" smtClean="0"/>
              <a:t>  С. 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СТРОГИЕ ГЛАЗА- НЕ ГРОЗА</a:t>
            </a:r>
            <a:br>
              <a:rPr lang="ru-RU" dirty="0" smtClean="0"/>
            </a:br>
            <a:r>
              <a:rPr lang="ru-RU" dirty="0" smtClean="0"/>
              <a:t>Описание внешности человека</a:t>
            </a:r>
            <a:br>
              <a:rPr lang="ru-RU" dirty="0" smtClean="0"/>
            </a:br>
            <a:r>
              <a:rPr lang="ru-RU" dirty="0" smtClean="0"/>
              <a:t>(урок  русского </a:t>
            </a:r>
            <a:r>
              <a:rPr lang="ru-RU" dirty="0" smtClean="0"/>
              <a:t>языка,6 </a:t>
            </a:r>
            <a:r>
              <a:rPr lang="ru-RU" dirty="0" smtClean="0"/>
              <a:t>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95506_be398b5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378621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ьюн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57190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/>
          <a:lstStyle/>
          <a:p>
            <a:pPr algn="ctr"/>
            <a:r>
              <a:rPr lang="ru-RU" dirty="0" smtClean="0"/>
              <a:t>Скажите, какой портрет вам понравился? </a:t>
            </a:r>
          </a:p>
          <a:p>
            <a:pPr algn="ctr"/>
            <a:r>
              <a:rPr lang="ru-RU" dirty="0" smtClean="0"/>
              <a:t>Что вас в нём привлекло?</a:t>
            </a:r>
          </a:p>
          <a:p>
            <a:pPr algn="ctr"/>
            <a:r>
              <a:rPr lang="ru-RU" dirty="0" smtClean="0"/>
              <a:t>На что в портрете вы в первую очередь обратили внимание?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Опиши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Основная мысль описания( замысел 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во внешности выделяется для раскрытия замысла( компоненты описания).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Яркие, незабываемые портретные детали.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ru-RU" dirty="0" smtClean="0"/>
              <a:t>6. Примерный план текста-описания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Лена- </a:t>
            </a:r>
            <a:r>
              <a:rPr lang="ru-RU" dirty="0" err="1" smtClean="0"/>
              <a:t>гимнастка.Сегодня</a:t>
            </a:r>
            <a:r>
              <a:rPr lang="ru-RU" dirty="0" smtClean="0"/>
              <a:t> у неё ответственные соревнования. Только что она закончила своё выступление на </a:t>
            </a:r>
            <a:r>
              <a:rPr lang="ru-RU" dirty="0" err="1" smtClean="0"/>
              <a:t>бревне.А</a:t>
            </a:r>
            <a:r>
              <a:rPr lang="ru-RU" dirty="0" smtClean="0"/>
              <a:t> что скажут судьи?</a:t>
            </a:r>
          </a:p>
          <a:p>
            <a:pPr marL="514350" indent="-514350">
              <a:buNone/>
            </a:pPr>
            <a:r>
              <a:rPr lang="ru-RU" i="1" dirty="0" smtClean="0"/>
              <a:t> Опиши выражение лица девочки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2.Максим. Он уже совсем взрослый. Он любит ходить на прогулку. Сколько вокруг интересного!</a:t>
            </a:r>
          </a:p>
          <a:p>
            <a:pPr marL="514350" indent="-514350">
              <a:buNone/>
            </a:pPr>
            <a:r>
              <a:rPr lang="ru-RU" i="1" dirty="0" smtClean="0"/>
              <a:t>Опиши выражение лица малыша.</a:t>
            </a:r>
          </a:p>
          <a:p>
            <a:pPr marL="514350" indent="-514350">
              <a:buNone/>
            </a:pPr>
            <a:endParaRPr lang="ru-RU" i="1" dirty="0" smtClean="0"/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7.Работа с текстами-описаниями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 чём нужно помнить, создавая текст-описание?</a:t>
            </a:r>
          </a:p>
          <a:p>
            <a:pPr>
              <a:buNone/>
            </a:pPr>
            <a:r>
              <a:rPr lang="ru-RU" dirty="0" smtClean="0"/>
              <a:t>На какие детали при описании внешности нужно обязательно обращать внимание?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Итоги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Опишите своего друга или соседа по парте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понятие «внутренняя» и «внешняя» красота;</a:t>
            </a:r>
          </a:p>
          <a:p>
            <a:r>
              <a:rPr lang="ru-RU" dirty="0" smtClean="0"/>
              <a:t>Продолжить работу над формированием навыков создания текста-описания;</a:t>
            </a:r>
          </a:p>
          <a:p>
            <a:r>
              <a:rPr lang="ru-RU" dirty="0" smtClean="0"/>
              <a:t>Развивать устную и письменную речь уч-ся;</a:t>
            </a:r>
          </a:p>
          <a:p>
            <a:r>
              <a:rPr lang="ru-RU" dirty="0" smtClean="0"/>
              <a:t>Воспитывать наблюдательность, внимание к другим людям.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Оргмомент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Викторина по портретам литературных героев;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репродукциями картин русских художников-портретистов;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Опиши себя;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Примерный план текста-описания;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текстами-описаниями;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Итоги урока;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Доброе утро! Сегодня у нас необычный </a:t>
            </a:r>
            <a:r>
              <a:rPr lang="ru-RU" dirty="0" err="1" smtClean="0"/>
              <a:t>урок:мы</a:t>
            </a:r>
            <a:r>
              <a:rPr lang="ru-RU" dirty="0" smtClean="0"/>
              <a:t> будем создавать портрет.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ОРГМОМЕНТ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42955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На уроках литературы мы с вами уже знакомились с понятием «портрет литературного героя».</a:t>
            </a:r>
          </a:p>
          <a:p>
            <a:r>
              <a:rPr lang="ru-RU" dirty="0" smtClean="0"/>
              <a:t>Что такое портрет литературного героя?</a:t>
            </a:r>
          </a:p>
          <a:p>
            <a:r>
              <a:rPr lang="ru-RU" dirty="0" smtClean="0"/>
              <a:t>Для чего он вводится в литературное произведение?</a:t>
            </a:r>
          </a:p>
          <a:p>
            <a:r>
              <a:rPr lang="ru-RU" dirty="0" smtClean="0"/>
              <a:t>Определите героя по описанию: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</a:t>
            </a:r>
            <a:r>
              <a:rPr lang="ru-RU" dirty="0"/>
              <a:t>С</a:t>
            </a:r>
            <a:r>
              <a:rPr lang="ru-RU" dirty="0" smtClean="0"/>
              <a:t>нежная королева;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-крестьянские дети;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-Царевна-Лебедь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2.Викторина по портретам литературных героев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3.Портреты , созданные русскими художниками</a:t>
            </a:r>
            <a:endParaRPr lang="ru-RU" dirty="0"/>
          </a:p>
        </p:txBody>
      </p:sp>
      <p:pic>
        <p:nvPicPr>
          <p:cNvPr id="5" name="Рисунок 4" descr="0_2b447_22c40b0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71612"/>
            <a:ext cx="3013650" cy="3571900"/>
          </a:xfrm>
          <a:prstGeom prst="rect">
            <a:avLst/>
          </a:prstGeom>
        </p:spPr>
      </p:pic>
      <p:pic>
        <p:nvPicPr>
          <p:cNvPr id="6" name="Рисунок 5" descr="0_75b4d_4987804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2831987" cy="2473852"/>
          </a:xfrm>
          <a:prstGeom prst="rect">
            <a:avLst/>
          </a:prstGeom>
        </p:spPr>
      </p:pic>
      <p:pic>
        <p:nvPicPr>
          <p:cNvPr id="7" name="Рисунок 6" descr="877124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785926"/>
            <a:ext cx="2979910" cy="418274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920778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524000"/>
            <a:ext cx="321471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75007473_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00174"/>
            <a:ext cx="37147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prenskiy_00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43248"/>
            <a:ext cx="3143272" cy="3143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children_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32" y="3357562"/>
            <a:ext cx="2571768" cy="3000396"/>
          </a:xfrm>
          <a:prstGeom prst="rect">
            <a:avLst/>
          </a:prstGeom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428736"/>
            <a:ext cx="257176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35719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repin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500174"/>
            <a:ext cx="321471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ГИЕ ГЛАЗА- НЕ ГРОЗ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СТРОГИЕ ГЛАЗА- НЕ ГРОЗА</Template>
  <TotalTime>1</TotalTime>
  <Words>287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СТРОГИЕ ГЛАЗА- НЕ ГРОЗА</vt:lpstr>
      <vt:lpstr>СТРОГИЕ ГЛАЗА- НЕ ГРОЗА Описание внешности человека (урок  русского языка,6 класс)</vt:lpstr>
      <vt:lpstr>ЦЕЛИ УРОКА</vt:lpstr>
      <vt:lpstr>ПЛАН УРОКА</vt:lpstr>
      <vt:lpstr>1. ОРГМОМЕНТ</vt:lpstr>
      <vt:lpstr>2.Викторина по портретам литературных героев</vt:lpstr>
      <vt:lpstr>3.Портреты , созданные русскими художниками</vt:lpstr>
      <vt:lpstr>Слайд 7</vt:lpstr>
      <vt:lpstr>Слайд 8</vt:lpstr>
      <vt:lpstr>Слайд 9</vt:lpstr>
      <vt:lpstr>Слайд 10</vt:lpstr>
      <vt:lpstr>Слайд 11</vt:lpstr>
      <vt:lpstr>5. Опиши себя</vt:lpstr>
      <vt:lpstr>6. Примерный план текста-описания</vt:lpstr>
      <vt:lpstr>7.Работа с текстами-описаниями</vt:lpstr>
      <vt:lpstr>8. Итоги урока</vt:lpstr>
      <vt:lpstr>9.Домашнее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СТРОГИЕ ГЛАЗА- НЕ ГРОЗА Описание внешности человека (урок  русского языка,5 класс)</dc:title>
  <dc:creator>светлана</dc:creator>
  <cp:lastModifiedBy>светлана</cp:lastModifiedBy>
  <cp:revision>2</cp:revision>
  <dcterms:created xsi:type="dcterms:W3CDTF">2013-02-03T17:51:15Z</dcterms:created>
  <dcterms:modified xsi:type="dcterms:W3CDTF">2013-02-03T18:07:50Z</dcterms:modified>
</cp:coreProperties>
</file>