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62" r:id="rId5"/>
    <p:sldId id="261" r:id="rId6"/>
    <p:sldId id="263" r:id="rId7"/>
    <p:sldId id="264" r:id="rId8"/>
    <p:sldId id="257" r:id="rId9"/>
    <p:sldId id="265" r:id="rId10"/>
    <p:sldId id="266" r:id="rId11"/>
    <p:sldId id="258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0FDB-2EE8-48F8-9793-2718B6DD754B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57FFCA-A872-474D-9130-EAC5E6F36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0FDB-2EE8-48F8-9793-2718B6DD754B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FFCA-A872-474D-9130-EAC5E6F36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0FDB-2EE8-48F8-9793-2718B6DD754B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FFCA-A872-474D-9130-EAC5E6F36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0FDB-2EE8-48F8-9793-2718B6DD754B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57FFCA-A872-474D-9130-EAC5E6F36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0FDB-2EE8-48F8-9793-2718B6DD754B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FFCA-A872-474D-9130-EAC5E6F36B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0FDB-2EE8-48F8-9793-2718B6DD754B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FFCA-A872-474D-9130-EAC5E6F36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0FDB-2EE8-48F8-9793-2718B6DD754B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957FFCA-A872-474D-9130-EAC5E6F36B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0FDB-2EE8-48F8-9793-2718B6DD754B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FFCA-A872-474D-9130-EAC5E6F36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0FDB-2EE8-48F8-9793-2718B6DD754B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FFCA-A872-474D-9130-EAC5E6F36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0FDB-2EE8-48F8-9793-2718B6DD754B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FFCA-A872-474D-9130-EAC5E6F36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0FDB-2EE8-48F8-9793-2718B6DD754B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FFCA-A872-474D-9130-EAC5E6F36B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400FDB-2EE8-48F8-9793-2718B6DD754B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57FFCA-A872-474D-9130-EAC5E6F36B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052736"/>
            <a:ext cx="8784976" cy="3953407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Правописание гласных после </a:t>
            </a:r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шипящих</a:t>
            </a:r>
            <a:endParaRPr lang="ru-RU" sz="6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4653136"/>
            <a:ext cx="5256584" cy="15121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i="1" dirty="0" err="1" smtClean="0">
                <a:solidFill>
                  <a:schemeClr val="tx1"/>
                </a:solidFill>
              </a:rPr>
              <a:t>Можаева</a:t>
            </a:r>
            <a:r>
              <a:rPr lang="ru-RU" i="1" dirty="0" smtClean="0">
                <a:solidFill>
                  <a:schemeClr val="tx1"/>
                </a:solidFill>
              </a:rPr>
              <a:t> Валентина Владимировна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учитель ГБОУ СОШ № 1245 ЮАО г. Москвы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716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1865"/>
            <a:ext cx="9144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Б) Ночёвка (исключение, существительное с отглагольным суффиксом ЁВК), ещё (исключение), палачом (орфограмма в окончании существительного под ударением), горячо (суффикс наречия под ударением), сучок (суффикс существительного под ударением), холщовая (орфограмма в суффиксе прилагательного под ударением), свежо (суффикс наречия под ударением), моржом (орфограмма в окончании существительного под ударением), тушёнка (орфограмма в отглагольном суффиксе существительного), стажёр (исключение, существительное с иноязычным суффиксом ЁР), распашонка (суффикс существительного под ударением), чужой (орфограмма в окончании прилагательного), пучок (орфограмма в суффиксе существительного под ударением).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08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2293" y="0"/>
            <a:ext cx="93610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 smtClean="0">
                <a:solidFill>
                  <a:schemeClr val="tx2">
                    <a:lumMod val="75000"/>
                  </a:schemeClr>
                </a:solidFill>
              </a:rPr>
              <a:t>В) Сечёт, размежёвывать, увлечёт, совершённый, печёт, сожжёшь, приглашённый, прекращённый, прибережёшь, освещённый, отвлечёшь, оглушённый, пережёвывать, бережёный, мочёные.</a:t>
            </a:r>
          </a:p>
          <a:p>
            <a:r>
              <a:rPr lang="vi-VN" sz="3200" dirty="0" smtClean="0">
                <a:solidFill>
                  <a:schemeClr val="tx2">
                    <a:lumMod val="75000"/>
                  </a:schemeClr>
                </a:solidFill>
              </a:rPr>
              <a:t>Г) дешёвый, крючок, свечой, жокей, шовинист, стажёр, щёткой, мажор, почёт, просчёт, размещённый, шапчонка, хорошо, старичок, измельчённый, порошок</a:t>
            </a:r>
            <a:endParaRPr lang="vi-VN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58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8520" y="-99392"/>
            <a:ext cx="925252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В) Сечёт (окончание глагола), размежёвывать (суффикс глагола), увлечёт (окончание глагола), совершённый (суффикс причастия), печёт (орфограмма в окончании глагола), сожжёшь (орфограмма в окончании глагола), приглашённый (суффикс причастия), прекращённый (суффикс причастия), прибережёшь (орфограмма в окончании глагола), освещённый (суффикс причастия), распряжёт (орфограмма в окончании глагола), отвлечёшь (орфограмма в окончании глагола), оглушённый (суффикс причастия), пережёвывать (суффикс глагола), бережёный (суффикс отглагольного прилагательного), мочёные (суффикс отглагольного прилагательного).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305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-99392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Г) дешёвый (пишется “ё”, так как можно подобрать слово, где бы “ё” переходило в “е” – “дешевизна”), крючок (орфограмма в суффиксе существительного под ударением), свечой (орфограмма в окончании существительного под ударением), жокей (иноязычное слово, нельзя подобрать слово с чередованием), шовинист (иноязычное слово, нельзя подобрать слово с чередованием), стажёр (исключение, существительное с иноязычным суффиксом ЁР), щёткой (пишется “ё”, так как можно подобрать слово, где бы “ё” переходило в “е” – “щетина”), мажор (иноязычное слово, нельзя подобрать слово с чередованием), почёт (пишется “ё”, так как можно подобрать слово, где бы “ё” переходило в “е” – “честь”), просчёт (пишется “ё”, так как можно подобрать слово, где бы “ё” переходило в “е” – “вычет”), размещённый (суффикс причастия), шапчонка (орфограмма в суффиксе существительного), хорошо (суффикс наречия под ударением), старичок (орфограмма в суффиксе существительного под ударением), измельчённый (суффикс причастия), порошок (орфограмма в суффиксе существительного под ударением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2659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672" y="177650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Тест № 2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41022"/>
            <a:ext cx="518943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1)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Прыж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..к со склона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2) Ч..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рный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цвет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3) Грязное плеч..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4)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Ещ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.. не выучил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5) Разрубленное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меч..м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6)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Веч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..р, ты помнишь, вьюга злилась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7) Смуглый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мальч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..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нка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8) Колючий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крыж..вник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9) Юркий ч..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рт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10)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Влеч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..т магнитом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11) Сильная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изж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..га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12)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Теч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..т близ города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13)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Лиш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..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нный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еды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14) Ж..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лтое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яблоко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15) Нежный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пуш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..к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9434" y="856357"/>
            <a:ext cx="395456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1) Прыжок со склона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2) Чёрный цвет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3) Грязное плечо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4) Ещё не выучил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5) Разрубленное мечом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6) Вечор, ты помнишь, вьюга злилась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7) Смуглый мальчонка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8) Колючий крыжовник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9) Юркий чёрт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10) Влечёт магнитом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11) Сильная изжога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12) Течёт близ города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13) Лишённый еды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14) Жёлтое яблоко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15) Нежный пушок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297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0" y="417442"/>
            <a:ext cx="361918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16) Зачёркнутые строки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17) Исключённый из института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18) Облачённая в платье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19) Испуганный шёпот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20) Жжёт кожу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21) Шорох листьев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22) Тёмная трущоба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23) Кривой шов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24) Обманутый ретушёр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25) Корчёвка деревьев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26) Сломанный крючок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27) Лучший дирижёр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28) Больно сечёт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29) Захватывающее шоу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30) Деревянная щётка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86774"/>
            <a:ext cx="427995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16) </a:t>
            </a:r>
            <a:r>
              <a:rPr lang="ru-RU" sz="2400" dirty="0" err="1" smtClean="0"/>
              <a:t>Зач</a:t>
            </a:r>
            <a:r>
              <a:rPr lang="ru-RU" sz="2400" dirty="0" smtClean="0"/>
              <a:t>..</a:t>
            </a:r>
            <a:r>
              <a:rPr lang="ru-RU" sz="2400" dirty="0" err="1" smtClean="0"/>
              <a:t>ркнутые</a:t>
            </a:r>
            <a:r>
              <a:rPr lang="ru-RU" sz="2400" dirty="0" smtClean="0"/>
              <a:t> строки</a:t>
            </a:r>
          </a:p>
          <a:p>
            <a:r>
              <a:rPr lang="ru-RU" sz="2400" dirty="0" smtClean="0"/>
              <a:t>17) </a:t>
            </a:r>
            <a:r>
              <a:rPr lang="ru-RU" sz="2400" dirty="0" err="1" smtClean="0"/>
              <a:t>Исключ</a:t>
            </a:r>
            <a:r>
              <a:rPr lang="ru-RU" sz="2400" dirty="0" smtClean="0"/>
              <a:t>..</a:t>
            </a:r>
            <a:r>
              <a:rPr lang="ru-RU" sz="2400" dirty="0" err="1" smtClean="0"/>
              <a:t>нный</a:t>
            </a:r>
            <a:r>
              <a:rPr lang="ru-RU" sz="2400" dirty="0" smtClean="0"/>
              <a:t> из института</a:t>
            </a:r>
          </a:p>
          <a:p>
            <a:r>
              <a:rPr lang="ru-RU" sz="2400" dirty="0" smtClean="0"/>
              <a:t>18) </a:t>
            </a:r>
            <a:r>
              <a:rPr lang="ru-RU" sz="2400" dirty="0" err="1" smtClean="0"/>
              <a:t>Облач</a:t>
            </a:r>
            <a:r>
              <a:rPr lang="ru-RU" sz="2400" dirty="0" smtClean="0"/>
              <a:t>..</a:t>
            </a:r>
            <a:r>
              <a:rPr lang="ru-RU" sz="2400" dirty="0" err="1" smtClean="0"/>
              <a:t>нная</a:t>
            </a:r>
            <a:r>
              <a:rPr lang="ru-RU" sz="2400" dirty="0" smtClean="0"/>
              <a:t> в платье</a:t>
            </a:r>
          </a:p>
          <a:p>
            <a:r>
              <a:rPr lang="ru-RU" sz="2400" dirty="0" smtClean="0"/>
              <a:t>19) Испуганный </a:t>
            </a:r>
            <a:r>
              <a:rPr lang="ru-RU" sz="2400" dirty="0" err="1" smtClean="0"/>
              <a:t>ш..пот</a:t>
            </a:r>
            <a:endParaRPr lang="ru-RU" sz="2400" dirty="0" smtClean="0"/>
          </a:p>
          <a:p>
            <a:r>
              <a:rPr lang="ru-RU" sz="2400" dirty="0" smtClean="0"/>
              <a:t>20) </a:t>
            </a:r>
            <a:r>
              <a:rPr lang="ru-RU" sz="2400" dirty="0" err="1" smtClean="0"/>
              <a:t>Жж</a:t>
            </a:r>
            <a:r>
              <a:rPr lang="ru-RU" sz="2400" dirty="0" smtClean="0"/>
              <a:t>..т кожу</a:t>
            </a:r>
          </a:p>
          <a:p>
            <a:r>
              <a:rPr lang="ru-RU" sz="2400" dirty="0" smtClean="0"/>
              <a:t>21) Ш..</a:t>
            </a:r>
            <a:r>
              <a:rPr lang="ru-RU" sz="2400" dirty="0" err="1" smtClean="0"/>
              <a:t>рох</a:t>
            </a:r>
            <a:r>
              <a:rPr lang="ru-RU" sz="2400" dirty="0" smtClean="0"/>
              <a:t> листьев</a:t>
            </a:r>
          </a:p>
          <a:p>
            <a:r>
              <a:rPr lang="ru-RU" sz="2400" dirty="0" smtClean="0"/>
              <a:t>22) Тёмная </a:t>
            </a:r>
            <a:r>
              <a:rPr lang="ru-RU" sz="2400" dirty="0" err="1" smtClean="0"/>
              <a:t>трущ</a:t>
            </a:r>
            <a:r>
              <a:rPr lang="ru-RU" sz="2400" dirty="0" smtClean="0"/>
              <a:t>..ба</a:t>
            </a:r>
          </a:p>
          <a:p>
            <a:r>
              <a:rPr lang="ru-RU" sz="2400" dirty="0" smtClean="0"/>
              <a:t>23) Кривой </a:t>
            </a:r>
            <a:r>
              <a:rPr lang="ru-RU" sz="2400" dirty="0" err="1" smtClean="0"/>
              <a:t>ш..в</a:t>
            </a:r>
            <a:endParaRPr lang="ru-RU" sz="2400" dirty="0" smtClean="0"/>
          </a:p>
          <a:p>
            <a:r>
              <a:rPr lang="ru-RU" sz="2400" dirty="0" smtClean="0"/>
              <a:t>24) Обманутый </a:t>
            </a:r>
            <a:r>
              <a:rPr lang="ru-RU" sz="2400" dirty="0" err="1" smtClean="0"/>
              <a:t>ретуш</a:t>
            </a:r>
            <a:r>
              <a:rPr lang="ru-RU" sz="2400" dirty="0" smtClean="0"/>
              <a:t>..р</a:t>
            </a:r>
          </a:p>
          <a:p>
            <a:r>
              <a:rPr lang="ru-RU" sz="2400" dirty="0" smtClean="0"/>
              <a:t>25) Корч..</a:t>
            </a:r>
            <a:r>
              <a:rPr lang="ru-RU" sz="2400" dirty="0" err="1" smtClean="0"/>
              <a:t>вка</a:t>
            </a:r>
            <a:r>
              <a:rPr lang="ru-RU" sz="2400" dirty="0" smtClean="0"/>
              <a:t> деревьев</a:t>
            </a:r>
          </a:p>
          <a:p>
            <a:r>
              <a:rPr lang="ru-RU" sz="2400" dirty="0" smtClean="0"/>
              <a:t>26) Сломанный </a:t>
            </a:r>
            <a:r>
              <a:rPr lang="ru-RU" sz="2400" dirty="0" err="1" smtClean="0"/>
              <a:t>крюч</a:t>
            </a:r>
            <a:r>
              <a:rPr lang="ru-RU" sz="2400" dirty="0" smtClean="0"/>
              <a:t>..к</a:t>
            </a:r>
          </a:p>
          <a:p>
            <a:r>
              <a:rPr lang="ru-RU" sz="2400" dirty="0" smtClean="0"/>
              <a:t>27) Лучший </a:t>
            </a:r>
            <a:r>
              <a:rPr lang="ru-RU" sz="2400" dirty="0" err="1" smtClean="0"/>
              <a:t>дириж</a:t>
            </a:r>
            <a:r>
              <a:rPr lang="ru-RU" sz="2400" dirty="0" smtClean="0"/>
              <a:t>..р</a:t>
            </a:r>
          </a:p>
          <a:p>
            <a:r>
              <a:rPr lang="ru-RU" sz="2400" dirty="0" smtClean="0"/>
              <a:t>28) Больно </a:t>
            </a:r>
            <a:r>
              <a:rPr lang="ru-RU" sz="2400" dirty="0" err="1" smtClean="0"/>
              <a:t>сеч..т</a:t>
            </a:r>
            <a:endParaRPr lang="ru-RU" sz="2400" dirty="0" smtClean="0"/>
          </a:p>
          <a:p>
            <a:r>
              <a:rPr lang="ru-RU" sz="2400" dirty="0" smtClean="0"/>
              <a:t>29) Захватывающее </a:t>
            </a:r>
            <a:r>
              <a:rPr lang="ru-RU" sz="2400" dirty="0" err="1" smtClean="0"/>
              <a:t>ш..у</a:t>
            </a:r>
            <a:endParaRPr lang="ru-RU" sz="2400" dirty="0" smtClean="0"/>
          </a:p>
          <a:p>
            <a:r>
              <a:rPr lang="ru-RU" sz="2400" dirty="0" smtClean="0"/>
              <a:t>30) Деревянная щ..</a:t>
            </a:r>
            <a:r>
              <a:rPr lang="ru-RU" sz="2400" dirty="0" err="1" smtClean="0"/>
              <a:t>тк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0481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5133" y="188640"/>
            <a:ext cx="424847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31) Пляшущий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чеч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..тку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32)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Моч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...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ные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яблоки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33) Догоревшей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свеч..й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34)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Парч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..вый халат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35) Ч..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кнутый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36) Ч..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ткое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руководство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37) Круч..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ный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удар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38) Ш..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лковое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платье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39) Звонкая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пощ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..чина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40)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Копч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..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ный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сыр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41) Суш..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ный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кальмар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42)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Сгущ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..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нное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молоко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43)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Защ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..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лкнутый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замок 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44) Детский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волч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..к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45) Сильный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толч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..к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254968"/>
            <a:ext cx="532859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31) Пляшущий чечётку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32) Мочёные яблоки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33) Догоревшей свечой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34) Парчовый халат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35) Чокнутый профессор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36) Чёткое руководство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37) Кручёный удар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38) Шёлковое платье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39) Звонкая пощёчина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40) Копчёный сыр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41) Сушёный кальмар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42) Сгущённое молоко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43) Защёлкнутый замок 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44) Детский волчок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45) Сильный толчок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532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196752"/>
            <a:ext cx="87849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Н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ужно прежде всего выяснить, в какой части слова находится проверяемая гласная – в корне, суффиксе или окончании. Кроме этого, если гласная находится в суффиксе или окончании (иначе говоря, вне корня), то нужно еще знать, к какой части речи относится проверяемое слово (то есть является ли оно именем существительным, прилагательным, наречием, глаголом). 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46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797152"/>
            <a:ext cx="8458200" cy="914400"/>
          </a:xfrm>
        </p:spPr>
        <p:txBody>
          <a:bodyPr>
            <a:noAutofit/>
          </a:bodyPr>
          <a:lstStyle/>
          <a:p>
            <a:r>
              <a:rPr lang="ru-RU" sz="2800" dirty="0"/>
              <a:t>КАК ВЫБРАТЬ ГЛАСНУЮ В КОРНЕ СЛОВА?</a:t>
            </a:r>
          </a:p>
          <a:p>
            <a:endParaRPr lang="ru-RU" sz="2800" dirty="0"/>
          </a:p>
          <a:p>
            <a:r>
              <a:rPr lang="ru-RU" sz="2800" dirty="0"/>
              <a:t>1. В КОРНЕ СЛОВА под ударением нужно написать Ё в том случае, если в других формах этого слова или в однокоренных словах пишется буква Е: ШЁПОТ (потому что ШЕПЧЕТ), ПЧЁЛЫ (потому что ПЧЕЛА), ЧЁРНЫЙ (потому что ЧЕРНЕТЬ), ЖЁЛТЫЙ (потому что ЖЕЛТЕТЬ), ШЁЛ (потому что ПРИШЕДШИЙ) и т. д. Так пишется </a:t>
            </a:r>
            <a:r>
              <a:rPr lang="ru-RU" sz="3200" dirty="0"/>
              <a:t>большинство корней.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49655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268760"/>
            <a:ext cx="8892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Исключения: крыжовник, капюшон, трущоба, чащоба, шов, чопорный, шомпол, шорох, шоры, обжора, чокаться, трещотка.</a:t>
            </a:r>
          </a:p>
        </p:txBody>
      </p:sp>
    </p:spTree>
    <p:extLst>
      <p:ext uri="{BB962C8B-B14F-4D97-AF65-F5344CB8AC3E}">
        <p14:creationId xmlns:p14="http://schemas.microsoft.com/office/powerpoint/2010/main" xmlns="" val="381857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686800" cy="84124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3141" y="1270423"/>
            <a:ext cx="83529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Буква «ё» пишется в суффиксах «ёр» существительных.</a:t>
            </a:r>
          </a:p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Примеры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:  Дирижёр, ухажёр и другие.      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Исключение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:  мажор 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253141" y="4221088"/>
            <a:ext cx="864096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Также пишем «ё» в суффиксах любых слов, образованных от глагола.</a:t>
            </a:r>
          </a:p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Примеры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: копчёный, тушёный, сгущённый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683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71296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КАК ВЫБРАТЬ ГЛАСНУЮ В СУФФИКСЕ И ОКОНЧАНИИ?</a:t>
            </a:r>
          </a:p>
          <a:p>
            <a:endParaRPr lang="ru-RU" sz="2800" dirty="0" smtClean="0"/>
          </a:p>
          <a:p>
            <a:r>
              <a:rPr lang="ru-RU" sz="2800" dirty="0" smtClean="0"/>
              <a:t>1. В СУФФИКСЕ существительного, прилагательного, наречия под ударением пишется буква О: СОБАЧ-ОНК-А, КАМЫШ-ОВ-ЫЙ, ГОРЯЧ-О.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0606" y="3393866"/>
            <a:ext cx="87238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2. В ОКОНЧАНИИ существительного и прилагательного под ударением пишется буква О: ВРАЧ-ОМ, БОЛЬШ-ОЙ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12615" y="4581128"/>
            <a:ext cx="86518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3. В СУФФИКСАХ глаголов, причастий и всех слов, образованных от глаголов, под ударением пишется буква Ё: ПЕЧ-ЁТ, ВЫ-КОРЧ-ЁВ-ЫВА-ТЬ, ВЫ-КОРЧ-ЁВ-КА, ПЕРЕ-СЕЧ-ЁНН-ЫЙ, НОЧ-ЁВ-КА, ЛИШ-ЁНН-ЫЙ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831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49694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Отдельно необходимо запомнить правило написания слов с корнем ЖОГ / ЖЕГ.</a:t>
            </a:r>
          </a:p>
          <a:p>
            <a:r>
              <a:rPr lang="ru-RU" sz="3200" dirty="0" smtClean="0"/>
              <a:t>Если слово является существительным, то надо писать букву О. Например: СИЛЬНЫЙ ОЖОГ, СОВЕРШЕН ПОДЖОГ ДОМА. Но когда слово является глаголом, оно пишется с буквой Ё. Например: СИЛЬНО ОБЖЁГ РУКУ, НЕИЗВЕСТНЫЙ ПОДЖЁГ ДОМ, АВТОР ЖЖЁТ РУКОПИСИ.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9207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0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Тест № 1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980728"/>
            <a:ext cx="896448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</a:rPr>
              <a:t>А) Жёлудь, шоу,пчёлы, шёлк, обжора, шов, изжога, чёрные, трущобы, вечо́р, крыжовник, жёрдочка, чётки, щёлкать, шорох, зачёт, жёлтые, поджёг (деревню)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vi-VN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vi-VN" dirty="0"/>
          </a:p>
        </p:txBody>
      </p:sp>
      <p:sp>
        <p:nvSpPr>
          <p:cNvPr id="5" name="TextBox 4"/>
          <p:cNvSpPr txBox="1"/>
          <p:nvPr/>
        </p:nvSpPr>
        <p:spPr>
          <a:xfrm>
            <a:off x="59024" y="3068960"/>
            <a:ext cx="868944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Б) Ночёвка, палачом, парчовый, врачом, ключом, горячо, сучок, холщовая, свежо, моржом, тушёнка, стажёр, ещё, распашонка, чужой, пучок.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325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8520" y="0"/>
            <a:ext cx="914501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А) Жёлудь (пишется “ё”, так как можно подобрать слово, где бы “ё” переходило в “е” – “желудёвый”), шоу (иноязычное слово, нельзя подобрать слово с чередованием), пчёлы (пишется “ё”, так как можно подобрать слово с чередованием – “пчелиный”), шёлк (можно подобрать слово с переходом в ”е” – шелка́), обжора (нельзя подобрать слово с переходом в “е”), шов (нельзя подобрать слово с переходом в “е”), изжога (нельзя подобрать слово с переходом в “е”), чёрные (пишется “ё”, так как можно подобрать слово с чередованием – “чернеть”), трущобы (нельзя подобрать слово с переходом в “е”), крыжовник (нельзя подобрать слово с переходом в “е”), жёрдочка (пишется “ё”, так как можно подобрать слово с чередованием – “жердь”), чётки (пишется “ё”, так как можно подобрать слово с чередованием – “вычет”), щёлкать (пишется “ё”, так как можно подобрать слово с чередованием – “щелчок”), шорох (нельзя подобрать слово с переходом в “е”), зачёт (пишется “ё”, так как можно подобрать слово с чередованием – “вычет поджёг (деревню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– глагол</a:t>
            </a:r>
          </a:p>
        </p:txBody>
      </p:sp>
    </p:spTree>
    <p:extLst>
      <p:ext uri="{BB962C8B-B14F-4D97-AF65-F5344CB8AC3E}">
        <p14:creationId xmlns:p14="http://schemas.microsoft.com/office/powerpoint/2010/main" xmlns="" val="22394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192</TotalTime>
  <Words>1610</Words>
  <Application>Microsoft Office PowerPoint</Application>
  <PresentationFormat>Экран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Правописание гласных после шипящих</vt:lpstr>
      <vt:lpstr> </vt:lpstr>
      <vt:lpstr>Слайд 3</vt:lpstr>
      <vt:lpstr>Слайд 4</vt:lpstr>
      <vt:lpstr>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Костя</dc:creator>
  <cp:lastModifiedBy>ЕськоваНВ</cp:lastModifiedBy>
  <cp:revision>17</cp:revision>
  <dcterms:created xsi:type="dcterms:W3CDTF">2012-12-20T14:46:48Z</dcterms:created>
  <dcterms:modified xsi:type="dcterms:W3CDTF">2013-03-05T08:17:45Z</dcterms:modified>
</cp:coreProperties>
</file>