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9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45BBC2C-932C-4799-B63B-5D2003578642}" type="datetimeFigureOut">
              <a:rPr lang="ru-RU"/>
              <a:pPr>
                <a:defRPr/>
              </a:pPr>
              <a:t>23.06.2015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231E0E6-15A0-4883-8C1D-C626790D6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DA6F3-972C-4DD4-B7A8-970AA6920407}" type="datetime1">
              <a:rPr lang="ru-RU"/>
              <a:pPr>
                <a:defRPr/>
              </a:pPr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64DCF-D750-4B75-AE7A-ECB5CDAA5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A7D84-A77D-45A5-898C-246E76B395E6}" type="datetime1">
              <a:rPr lang="ru-RU"/>
              <a:pPr>
                <a:defRPr/>
              </a:pPr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A7554-0809-4527-9CCB-A498BA693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D4332-6185-43A9-93A0-1704C974F9E3}" type="datetime1">
              <a:rPr lang="ru-RU"/>
              <a:pPr>
                <a:defRPr/>
              </a:pPr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49646-EDF0-44E9-9D6B-C2EEE74E7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4BE3B-82E2-45DD-91E3-DB11458319D7}" type="datetime1">
              <a:rPr lang="ru-RU"/>
              <a:pPr>
                <a:defRPr/>
              </a:pPr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9EA2A-70B3-4B5A-B158-82C6B9741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7249B-0B69-4CEE-BE83-C27ED06C12BC}" type="datetime1">
              <a:rPr lang="ru-RU"/>
              <a:pPr>
                <a:defRPr/>
              </a:pPr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7D33B-78D8-4A5A-8324-7CD259588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E7064-BF8B-445A-AD6A-A1F9EF427651}" type="datetime1">
              <a:rPr lang="ru-RU"/>
              <a:pPr>
                <a:defRPr/>
              </a:pPr>
              <a:t>23.06.2015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CBB6E-2C7B-4B44-B927-2EAB0E87F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27E38-23F8-422B-B33B-03CEF698F0A2}" type="datetime1">
              <a:rPr lang="ru-RU"/>
              <a:pPr>
                <a:defRPr/>
              </a:pPr>
              <a:t>23.06.2015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45462-E6BE-4116-BEC0-F428599A3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D4853-BC48-4B4C-BED1-41AA698A3C5F}" type="datetime1">
              <a:rPr lang="ru-RU"/>
              <a:pPr>
                <a:defRPr/>
              </a:pPr>
              <a:t>23.06.2015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A626D-8D7E-4F63-AF88-74EDA3AE6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8096E-BD5D-4DD3-ABDE-FE6901598E41}" type="datetime1">
              <a:rPr lang="ru-RU"/>
              <a:pPr>
                <a:defRPr/>
              </a:pPr>
              <a:t>23.06.2015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10FEF-243F-41F7-A066-3EC0BA8E3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D325E-E69D-47AF-9F85-0496FC92B877}" type="datetime1">
              <a:rPr lang="ru-RU"/>
              <a:pPr>
                <a:defRPr/>
              </a:pPr>
              <a:t>23.06.2015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68C03-7D72-4A33-A60E-7CE87B6D3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7E197-477F-4B27-A26F-A2B11898099C}" type="datetime1">
              <a:rPr lang="ru-RU"/>
              <a:pPr>
                <a:defRPr/>
              </a:pPr>
              <a:t>23.06.2015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A1D06-0E28-4B08-B8EA-05A092B65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AD877A-FF57-4796-9135-D63886EC4B8A}" type="datetime1">
              <a:rPr lang="ru-RU"/>
              <a:pPr>
                <a:defRPr/>
              </a:pPr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0242B1-C2B4-45A8-885C-3C82861C1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42862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785813" y="1643063"/>
            <a:ext cx="7772400" cy="1470025"/>
          </a:xfrm>
        </p:spPr>
        <p:txBody>
          <a:bodyPr/>
          <a:lstStyle/>
          <a:p>
            <a:r>
              <a:rPr lang="ru-RU" sz="4800" b="1" dirty="0" smtClean="0"/>
              <a:t> МАСТЕР  -КЛАСС  МАТРЕШКИ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63" y="3714750"/>
            <a:ext cx="6400800" cy="2594570"/>
          </a:xfrm>
        </p:spPr>
        <p:txBody>
          <a:bodyPr rtlCol="0"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Торгашова Любовь Викторовна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Воспитатель первой квалификационной категории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МБДОУ ДСКВ №56 СЕВЕРЯНОЧКА        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СЕВЕРЯНОЧКА        </a:t>
            </a:r>
          </a:p>
          <a:p>
            <a:endParaRPr lang="ru-RU" dirty="0" smtClean="0">
              <a:solidFill>
                <a:srgbClr val="7030A0"/>
              </a:solidFill>
            </a:endParaRPr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63" y="5500688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4286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688" y="542925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D8096E-BD5D-4DD3-ABDE-FE6901598E41}" type="datetime1">
              <a:rPr lang="ru-RU" smtClean="0"/>
              <a:pPr>
                <a:defRPr/>
              </a:pPr>
              <a:t>23.06.2015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10FEF-243F-41F7-A066-3EC0BA8E34E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 rot="10800000" flipV="1">
            <a:off x="611560" y="482085"/>
            <a:ext cx="82089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Далее готовую голову матрешки холодной сваркой соединила с туловищем.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После того, как матрешка приобрела основание тела, приступила к ее одеванию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34818" name="Picture 2" descr="C:\Users\ххх\Desktop\Аттестация ТОРГАШОВА\фото\МАТРЕШКА\мастер класс ФОТО МАТРЕШКИ\P10303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564904"/>
            <a:ext cx="5292080" cy="3806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D8096E-BD5D-4DD3-ABDE-FE6901598E41}" type="datetime1">
              <a:rPr lang="ru-RU" smtClean="0"/>
              <a:pPr>
                <a:defRPr/>
              </a:pPr>
              <a:t>23.06.2015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10FEF-243F-41F7-A066-3EC0BA8E34E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 rot="10800000" flipV="1">
            <a:off x="683568" y="872439"/>
            <a:ext cx="79928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Обыкновенная белая мужская рубашка была сзади разрезана т.к. не застегивалась на основании.  Но при этом, добавила белое шитье и спрятала разрез.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Потом одела в яркий сарафан, ткань которого соединила  на середине спереди, для того, чтобы дети в танце появлялись из юбки  и одела большой платок такого же цвета, как и сарафан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D8096E-BD5D-4DD3-ABDE-FE6901598E41}" type="datetime1">
              <a:rPr lang="ru-RU" smtClean="0"/>
              <a:pPr>
                <a:defRPr/>
              </a:pPr>
              <a:t>23.06.2015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10FEF-243F-41F7-A066-3EC0BA8E34E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4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Остались руки – От  основания шеи в каждый рукав была протянута та же твердая проволока ( руки стали подвижны, их стало можно разворачивать в стороны и поднимать) . Были пришиты ладони набитые </a:t>
            </a:r>
            <a:r>
              <a:rPr lang="ru-RU" sz="2800" dirty="0" err="1"/>
              <a:t>синтипоном</a:t>
            </a:r>
            <a:endParaRPr lang="ru-RU" sz="2800" dirty="0"/>
          </a:p>
        </p:txBody>
      </p:sp>
      <p:pic>
        <p:nvPicPr>
          <p:cNvPr id="36866" name="Picture 2" descr="C:\Users\ххх\Desktop\Аттестация ТОРГАШОВА\фото\МАТРЕШКА\мастер класс ФОТО МАТРЕШКИ\P1030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6912"/>
            <a:ext cx="3552360" cy="3816424"/>
          </a:xfrm>
          <a:prstGeom prst="rect">
            <a:avLst/>
          </a:prstGeom>
          <a:noFill/>
        </p:spPr>
      </p:pic>
      <p:pic>
        <p:nvPicPr>
          <p:cNvPr id="36867" name="Picture 3" descr="C:\Users\ххх\Desktop\Аттестация ТОРГАШОВА\фото\МАТРЕШКА\мастер класс ФОТО МАТРЕШКИ\P1030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2952" y="2636912"/>
            <a:ext cx="4380973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3024336"/>
          </a:xfrm>
        </p:spPr>
        <p:txBody>
          <a:bodyPr/>
          <a:lstStyle/>
          <a:p>
            <a:r>
              <a:rPr lang="ru-RU" sz="2800" dirty="0" smtClean="0"/>
              <a:t>Свою Матрешку мы обыгрывали на:</a:t>
            </a:r>
            <a:br>
              <a:rPr lang="ru-RU" sz="2800" dirty="0" smtClean="0"/>
            </a:br>
            <a:r>
              <a:rPr lang="ru-RU" sz="2800" dirty="0" smtClean="0"/>
              <a:t>Утреннике посвященному 8 Марта ( видео )</a:t>
            </a:r>
            <a:br>
              <a:rPr lang="ru-RU" sz="2800" dirty="0" smtClean="0"/>
            </a:br>
            <a:r>
              <a:rPr lang="ru-RU" sz="2800" dirty="0" smtClean="0"/>
              <a:t>В нашем городе каждое лето проводится праздник «</a:t>
            </a:r>
            <a:r>
              <a:rPr lang="ru-RU" sz="2800" dirty="0" err="1" smtClean="0"/>
              <a:t>Самотлорские</a:t>
            </a:r>
            <a:r>
              <a:rPr lang="ru-RU" sz="2800" dirty="0" smtClean="0"/>
              <a:t> ночи». Наша Матрешка приобрела статус оберега Хорошего настроения под названием  «КОЛОКОЛЬЧИК» и  принимала участие на празднике, а помогали ей в этом дети моей группы  (видео)</a:t>
            </a:r>
            <a:endParaRPr lang="ru-RU" sz="28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8D4853-BC48-4B4C-BED1-41AA698A3C5F}" type="datetime1">
              <a:rPr lang="ru-RU" smtClean="0"/>
              <a:pPr>
                <a:defRPr/>
              </a:pPr>
              <a:t>23.06.2015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A626D-8D7E-4F63-AF88-74EDA3AE670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37890" name="Picture 2" descr="C:\Users\ххх\Desktop\Аттестация ТОРГАШОВА\фото\МАТРЕШКА\P1020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86" y="3573016"/>
            <a:ext cx="3672354" cy="2754142"/>
          </a:xfrm>
          <a:prstGeom prst="rect">
            <a:avLst/>
          </a:prstGeom>
          <a:noFill/>
        </p:spPr>
      </p:pic>
      <p:pic>
        <p:nvPicPr>
          <p:cNvPr id="37891" name="Picture 3" descr="C:\Users\ххх\Desktop\Аттестация ТОРГАШОВА\фото\МАТРЕШКА\P1020973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578587"/>
            <a:ext cx="3096344" cy="2739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/>
          <a:lstStyle/>
          <a:p>
            <a:r>
              <a:rPr lang="ru-RU" b="1" dirty="0" smtClean="0"/>
              <a:t>МАТРЕШКА 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C2A343-463E-43A5-BCA1-1B0C5B6DF092}" type="datetime1">
              <a:rPr lang="ru-RU"/>
              <a:pPr>
                <a:defRPr/>
              </a:pPr>
              <a:t>23.06.2015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0A70F-D01D-46B7-AFF7-9C4917A1165A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3078" name="Picture 6" descr="C:\Users\ххх\Desktop\Аттестация ТОРГАШОВА\фото\МАТРЕШКА\P10209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212976"/>
            <a:ext cx="2736304" cy="2976331"/>
          </a:xfrm>
          <a:prstGeom prst="rect">
            <a:avLst/>
          </a:prstGeom>
          <a:noFill/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83568" y="761527"/>
            <a:ext cx="763284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Идея Матрешки, как поделки возникла перед утренником на 8 Марта. Танец, который был предложен нашем музыкальным руководителем (Кадриль) захотелось обыграть  я приступила к работе: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128792" cy="1179512"/>
          </a:xfrm>
        </p:spPr>
        <p:txBody>
          <a:bodyPr/>
          <a:lstStyle/>
          <a:p>
            <a:r>
              <a:rPr lang="ru-RU" b="1" dirty="0" smtClean="0"/>
              <a:t>Назначение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4BE3B-82E2-45DD-91E3-DB11458319D7}" type="datetime1">
              <a:rPr lang="ru-RU" smtClean="0"/>
              <a:pPr>
                <a:defRPr/>
              </a:pPr>
              <a:t>23.06.2015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9EA2A-70B3-4B5A-B158-82C6B9741EC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27650" name="Picture 2" descr="C:\Users\ххх\Desktop\Аттестация ТОРГАШОВА\фото\МАТРЕШКА\P1020969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71856"/>
            <a:ext cx="4752528" cy="3081479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755576" y="1574732"/>
            <a:ext cx="79928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Атрибут, позволяющий более ярко, доступно в игоревой форме воспитателям использовать в пед</a:t>
            </a:r>
            <a:r>
              <a:rPr lang="ru-RU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агогическом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процессе.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Задачи: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-  </a:t>
            </a:r>
            <a:r>
              <a:rPr lang="ru-RU" dirty="0" smtClean="0"/>
              <a:t>сохранение народных традиций декоративно-прикладного искусства среди детей и молодежи.</a:t>
            </a:r>
            <a:br>
              <a:rPr lang="ru-RU" dirty="0" smtClean="0"/>
            </a:br>
            <a:r>
              <a:rPr lang="ru-RU" dirty="0" smtClean="0"/>
              <a:t>- приобщение детей к традициям народного творчества и ремеслам, обрядам, музыкальному, песенному и танцевальному искусству России;</a:t>
            </a:r>
            <a:br>
              <a:rPr lang="ru-RU" dirty="0" smtClean="0"/>
            </a:br>
            <a:r>
              <a:rPr lang="ru-RU" dirty="0" smtClean="0"/>
              <a:t>-  воспитание и формирование эстетических вкусов подрастающего поколения</a:t>
            </a:r>
            <a:r>
              <a:rPr lang="ru-RU" b="1" dirty="0" smtClean="0"/>
              <a:t>;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4BE3B-82E2-45DD-91E3-DB11458319D7}" type="datetime1">
              <a:rPr lang="ru-RU" smtClean="0"/>
              <a:pPr>
                <a:defRPr/>
              </a:pPr>
              <a:t>23.06.2015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9EA2A-70B3-4B5A-B158-82C6B9741EC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D8096E-BD5D-4DD3-ABDE-FE6901598E41}" type="datetime1">
              <a:rPr lang="ru-RU" smtClean="0"/>
              <a:pPr>
                <a:defRPr/>
              </a:pPr>
              <a:t>23.06.2015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10FEF-243F-41F7-A066-3EC0BA8E34E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48680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Материал</a:t>
            </a:r>
            <a:endParaRPr lang="ru-RU" sz="3200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больших обруча, 1 обруч маленький, холодная сварка, толстая проволока,, ткань  (для лица и рук), рубашка белая, ткань атласная для сарафана и платка, краски, кисти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115616" y="1700808"/>
            <a:ext cx="698477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больших обруча, 1 обруч маленький, холодная сварка, толстая проволока,, ткань  (для лица и рук), рубашка белая, ткань атласная для сарафана и платка, краски, кисти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D8096E-BD5D-4DD3-ABDE-FE6901598E41}" type="datetime1">
              <a:rPr lang="ru-RU" smtClean="0"/>
              <a:pPr>
                <a:defRPr/>
              </a:pPr>
              <a:t>23.06.2015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10FEF-243F-41F7-A066-3EC0BA8E34E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476672"/>
            <a:ext cx="4104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Начало работы</a:t>
            </a:r>
            <a:r>
              <a:rPr lang="ru-RU" sz="3200" b="1" dirty="0"/>
              <a:t>:</a:t>
            </a:r>
            <a:r>
              <a:rPr lang="ru-RU" sz="3200" dirty="0"/>
              <a:t> </a:t>
            </a: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11560" y="892896"/>
            <a:ext cx="79208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Взяла три обруча ( 2 больших и один маленький)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Два больших обруча были распилены в одном месте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середине были соединены холодной сваркой, при этом концы обручей были разведены в стороны, так, чтобы получилось туловище.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30722" name="Picture 2" descr="C:\Users\ххх\Desktop\Аттестация ТОРГАШОВА\фото\МАТРЕШКА\мастер класс ФОТО МАТРЕШКИ\P1030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780593"/>
            <a:ext cx="4392488" cy="2569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D8096E-BD5D-4DD3-ABDE-FE6901598E41}" type="datetime1">
              <a:rPr lang="ru-RU" smtClean="0"/>
              <a:pPr>
                <a:defRPr/>
              </a:pPr>
              <a:t>23.06.2015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10FEF-243F-41F7-A066-3EC0BA8E34E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Внизу у основания на четыре конца из обручей, так же,  на холодную сварку были прикреплены колесики от мебельной форнитуры. Получилось основание для сарафана.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67544" y="551514"/>
            <a:ext cx="784887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 algn="just"/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Внизу у основания на четыре конца из обручей, так же,  на холодную сварку были прикреплены колесики от мебельной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фарнитуры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Получилось основание для сарафана.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31747" name="Picture 3" descr="C:\Users\ххх\Desktop\Аттестация ТОРГАШОВА\фото\МАТРЕШКА\мастер класс ФОТО МАТРЕШКИ\P10303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497035"/>
            <a:ext cx="5832648" cy="2884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D8096E-BD5D-4DD3-ABDE-FE6901598E41}" type="datetime1">
              <a:rPr lang="ru-RU" smtClean="0"/>
              <a:pPr>
                <a:defRPr/>
              </a:pPr>
              <a:t>23.06.2015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10FEF-243F-41F7-A066-3EC0BA8E34E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 rot="10800000" flipV="1">
            <a:off x="683568" y="496131"/>
            <a:ext cx="806489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маленького обруча начала делать голову.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Задняя часть головы была переплетена и  выделена твердой проволокой, так, чтобы получилась форма округлости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Передняя часть головы осталась прежней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32770" name="Picture 2" descr="C:\Users\ххх\Desktop\Аттестация ТОРГАШОВА\фото\МАТРЕШКА\мастер класс ФОТО МАТРЕШКИ\P10303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1" y="3573016"/>
            <a:ext cx="6035174" cy="2636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D8096E-BD5D-4DD3-ABDE-FE6901598E41}" type="datetime1">
              <a:rPr lang="ru-RU" smtClean="0"/>
              <a:pPr>
                <a:defRPr/>
              </a:pPr>
              <a:t>23.06.2015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10FEF-243F-41F7-A066-3EC0BA8E34E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 rot="10800000" flipV="1">
            <a:off x="971600" y="132747"/>
            <a:ext cx="712879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Далее форма головы была обшита тканью телесного цвета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ткани было нарисовано лицо матрешки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33794" name="Picture 2" descr="C:\Users\ххх\Desktop\Аттестация ТОРГАШОВА\фото\МАТРЕШКА\мастер класс ФОТО МАТРЕШКИ\P1030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19" y="2051490"/>
            <a:ext cx="5869393" cy="4401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аздник детский 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1</Template>
  <TotalTime>58</TotalTime>
  <Words>439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Праздник детский 1</vt:lpstr>
      <vt:lpstr> МАСТЕР  -КЛАСС  МАТРЕШКИ</vt:lpstr>
      <vt:lpstr>МАТРЕШКА </vt:lpstr>
      <vt:lpstr>Назначение</vt:lpstr>
      <vt:lpstr>Задачи: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Свою Матрешку мы обыгрывали на: Утреннике посвященному 8 Марта ( видео ) В нашем городе каждое лето проводится праздник «Самотлорские ночи». Наша Матрешка приобрела статус оберега Хорошего настроения под названием  «КОЛОКОЛЬЧИК» и  принимала участие на празднике, а помогали ей в этом дети моей группы  (видео)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 -КЛАСС  МАТРЕШКИ</dc:title>
  <dc:creator>ххх</dc:creator>
  <dc:description>http://aida.ucoz.ru</dc:description>
  <cp:lastModifiedBy>ххх</cp:lastModifiedBy>
  <cp:revision>7</cp:revision>
  <dcterms:created xsi:type="dcterms:W3CDTF">2015-06-23T16:04:14Z</dcterms:created>
  <dcterms:modified xsi:type="dcterms:W3CDTF">2015-06-23T17:04:03Z</dcterms:modified>
  <cp:category>шаблоны к Powerpoint</cp:category>
</cp:coreProperties>
</file>