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62" r:id="rId7"/>
    <p:sldId id="263" r:id="rId8"/>
    <p:sldId id="265" r:id="rId9"/>
    <p:sldId id="258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85728"/>
            <a:ext cx="7715304" cy="6286543"/>
          </a:xfrm>
        </p:spPr>
        <p:txBody>
          <a:bodyPr>
            <a:noAutofit/>
          </a:bodyPr>
          <a:lstStyle/>
          <a:p>
            <a:r>
              <a:rPr lang="ru-RU" b="1" dirty="0" smtClean="0"/>
              <a:t>Кожа…</a:t>
            </a:r>
            <a:r>
              <a:rPr lang="ru-RU" b="1" dirty="0" err="1" smtClean="0"/>
              <a:t>ая</a:t>
            </a:r>
            <a:r>
              <a:rPr lang="ru-RU" b="1" dirty="0" smtClean="0"/>
              <a:t> куртка</a:t>
            </a:r>
            <a:br>
              <a:rPr lang="ru-RU" b="1" dirty="0" smtClean="0"/>
            </a:br>
            <a:r>
              <a:rPr lang="ru-RU" b="1" dirty="0" smtClean="0"/>
              <a:t>серебря…</a:t>
            </a:r>
            <a:r>
              <a:rPr lang="ru-RU" b="1" dirty="0" err="1" smtClean="0"/>
              <a:t>ые</a:t>
            </a:r>
            <a:r>
              <a:rPr lang="ru-RU" b="1" dirty="0" smtClean="0"/>
              <a:t> часы</a:t>
            </a:r>
            <a:br>
              <a:rPr lang="ru-RU" b="1" dirty="0" smtClean="0"/>
            </a:br>
            <a:r>
              <a:rPr lang="ru-RU" b="1" dirty="0" err="1" smtClean="0"/>
              <a:t>информацио</a:t>
            </a:r>
            <a:r>
              <a:rPr lang="ru-RU" b="1" dirty="0" smtClean="0"/>
              <a:t>…</a:t>
            </a:r>
            <a:r>
              <a:rPr lang="ru-RU" b="1" dirty="0" err="1" smtClean="0"/>
              <a:t>ая</a:t>
            </a:r>
            <a:r>
              <a:rPr lang="ru-RU" b="1" dirty="0" smtClean="0"/>
              <a:t> программа</a:t>
            </a:r>
            <a:br>
              <a:rPr lang="ru-RU" b="1" dirty="0" smtClean="0"/>
            </a:br>
            <a:r>
              <a:rPr lang="ru-RU" b="1" dirty="0" smtClean="0"/>
              <a:t>гуси…</a:t>
            </a:r>
            <a:r>
              <a:rPr lang="ru-RU" b="1" dirty="0" err="1" smtClean="0"/>
              <a:t>ое</a:t>
            </a:r>
            <a:r>
              <a:rPr lang="ru-RU" b="1" dirty="0" smtClean="0"/>
              <a:t> перо</a:t>
            </a:r>
            <a:br>
              <a:rPr lang="ru-RU" b="1" dirty="0" smtClean="0"/>
            </a:br>
            <a:r>
              <a:rPr lang="ru-RU" b="1" dirty="0" smtClean="0"/>
              <a:t>клюкве…</a:t>
            </a:r>
            <a:r>
              <a:rPr lang="ru-RU" b="1" dirty="0" err="1" smtClean="0"/>
              <a:t>ый</a:t>
            </a:r>
            <a:r>
              <a:rPr lang="ru-RU" b="1" dirty="0" smtClean="0"/>
              <a:t> сок</a:t>
            </a:r>
            <a:br>
              <a:rPr lang="ru-RU" b="1" dirty="0" smtClean="0"/>
            </a:br>
            <a:r>
              <a:rPr lang="ru-RU" b="1" dirty="0" err="1" smtClean="0"/>
              <a:t>тума</a:t>
            </a:r>
            <a:r>
              <a:rPr lang="ru-RU" b="1" dirty="0" smtClean="0"/>
              <a:t>…</a:t>
            </a:r>
            <a:r>
              <a:rPr lang="ru-RU" b="1" dirty="0" err="1" smtClean="0"/>
              <a:t>ая</a:t>
            </a:r>
            <a:r>
              <a:rPr lang="ru-RU" b="1" dirty="0" smtClean="0"/>
              <a:t> даль</a:t>
            </a:r>
            <a:br>
              <a:rPr lang="ru-RU" b="1" dirty="0" smtClean="0"/>
            </a:br>
            <a:r>
              <a:rPr lang="ru-RU" b="1" dirty="0" smtClean="0"/>
              <a:t>ко…</a:t>
            </a:r>
            <a:r>
              <a:rPr lang="ru-RU" b="1" dirty="0" err="1" smtClean="0"/>
              <a:t>ый</a:t>
            </a:r>
            <a:r>
              <a:rPr lang="ru-RU" b="1" dirty="0" smtClean="0"/>
              <a:t> завод</a:t>
            </a:r>
            <a:br>
              <a:rPr lang="ru-RU" b="1" dirty="0" smtClean="0"/>
            </a:br>
            <a:r>
              <a:rPr lang="ru-RU" b="1" dirty="0" smtClean="0"/>
              <a:t>искусстве…</a:t>
            </a:r>
            <a:r>
              <a:rPr lang="ru-RU" b="1" dirty="0" err="1" smtClean="0"/>
              <a:t>ый</a:t>
            </a:r>
            <a:r>
              <a:rPr lang="ru-RU" b="1" dirty="0" smtClean="0"/>
              <a:t> мех</a:t>
            </a:r>
            <a:br>
              <a:rPr lang="ru-RU" b="1" dirty="0" smtClean="0"/>
            </a:br>
            <a:r>
              <a:rPr lang="ru-RU" b="1" dirty="0" smtClean="0"/>
              <a:t>дли…</a:t>
            </a:r>
            <a:r>
              <a:rPr lang="ru-RU" b="1" dirty="0" err="1" smtClean="0"/>
              <a:t>ая</a:t>
            </a:r>
            <a:r>
              <a:rPr lang="ru-RU" b="1" dirty="0" smtClean="0"/>
              <a:t> ночь 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2214554"/>
          <a:ext cx="9144000" cy="2674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2674942">
                <a:tc>
                  <a:txBody>
                    <a:bodyPr/>
                    <a:lstStyle/>
                    <a:p>
                      <a:pPr algn="ctr"/>
                      <a:r>
                        <a:rPr lang="ru-RU" sz="16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hlinkClick r:id="rId2" action="ppaction://hlinksldjump"/>
                        </a:rPr>
                        <a:t>1</a:t>
                      </a:r>
                      <a:endParaRPr lang="ru-RU" sz="1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600" dirty="0" smtClean="0">
                          <a:hlinkClick r:id="rId3" action="ppaction://hlinksldjump"/>
                        </a:rPr>
                        <a:t>2</a:t>
                      </a:r>
                      <a:endParaRPr lang="ru-RU" sz="1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600" dirty="0" smtClean="0">
                          <a:hlinkClick r:id="rId4" action="ppaction://hlinksldjump"/>
                        </a:rPr>
                        <a:t>3</a:t>
                      </a:r>
                      <a:endParaRPr lang="ru-RU" sz="1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600" dirty="0" smtClean="0">
                          <a:hlinkClick r:id="rId5" action="ppaction://hlinksldjump"/>
                        </a:rPr>
                        <a:t>4</a:t>
                      </a:r>
                      <a:endParaRPr lang="ru-RU" sz="16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Стрелка вправо 2">
            <a:hlinkClick r:id="rId6" action="ppaction://hlinksldjump"/>
          </p:cNvPr>
          <p:cNvSpPr/>
          <p:nvPr/>
        </p:nvSpPr>
        <p:spPr>
          <a:xfrm>
            <a:off x="8143900" y="62865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r>
              <a:rPr lang="ru-RU" dirty="0" smtClean="0"/>
              <a:t>1-я пара</a:t>
            </a:r>
            <a:endParaRPr lang="ru-RU" dirty="0"/>
          </a:p>
        </p:txBody>
      </p:sp>
      <p:sp>
        <p:nvSpPr>
          <p:cNvPr id="29" name="Содержимое 28"/>
          <p:cNvSpPr>
            <a:spLocks noGrp="1"/>
          </p:cNvSpPr>
          <p:nvPr>
            <p:ph idx="1"/>
          </p:nvPr>
        </p:nvSpPr>
        <p:spPr>
          <a:xfrm>
            <a:off x="428596" y="1142984"/>
            <a:ext cx="8286808" cy="4357718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Кожаная← кожа + ан (</a:t>
            </a:r>
            <a:r>
              <a:rPr lang="ru-RU" sz="4400" dirty="0" err="1" smtClean="0"/>
              <a:t>ая</a:t>
            </a:r>
            <a:r>
              <a:rPr lang="ru-RU" sz="4400" dirty="0" smtClean="0"/>
              <a:t>)</a:t>
            </a:r>
          </a:p>
          <a:p>
            <a:r>
              <a:rPr lang="ru-RU" sz="4400" dirty="0" smtClean="0"/>
              <a:t>Серебряная← серебро + </a:t>
            </a:r>
            <a:r>
              <a:rPr lang="ru-RU" sz="4400" dirty="0" err="1" smtClean="0"/>
              <a:t>ян</a:t>
            </a:r>
            <a:r>
              <a:rPr lang="ru-RU" sz="4400" dirty="0" smtClean="0"/>
              <a:t> (</a:t>
            </a:r>
            <a:r>
              <a:rPr lang="ru-RU" sz="4400" dirty="0" err="1" smtClean="0"/>
              <a:t>ая</a:t>
            </a:r>
            <a:r>
              <a:rPr lang="ru-RU" sz="4400" dirty="0" smtClean="0"/>
              <a:t>)</a:t>
            </a:r>
          </a:p>
          <a:p>
            <a:r>
              <a:rPr lang="ru-RU" sz="4400" dirty="0" smtClean="0"/>
              <a:t>Глиняный← глина + </a:t>
            </a:r>
            <a:r>
              <a:rPr lang="ru-RU" sz="4400" dirty="0" err="1" smtClean="0"/>
              <a:t>ян</a:t>
            </a:r>
            <a:r>
              <a:rPr lang="ru-RU" sz="4400" dirty="0" smtClean="0"/>
              <a:t> (</a:t>
            </a:r>
            <a:r>
              <a:rPr lang="ru-RU" sz="4400" dirty="0" err="1" smtClean="0"/>
              <a:t>ый</a:t>
            </a:r>
            <a:r>
              <a:rPr lang="ru-RU" sz="4400" dirty="0" smtClean="0"/>
              <a:t>)</a:t>
            </a:r>
          </a:p>
          <a:p>
            <a:r>
              <a:rPr lang="ru-RU" sz="4400" dirty="0" smtClean="0"/>
              <a:t>Песчаный← песок + ан (</a:t>
            </a:r>
            <a:r>
              <a:rPr lang="ru-RU" sz="4400" dirty="0" err="1" smtClean="0"/>
              <a:t>ый</a:t>
            </a:r>
            <a:r>
              <a:rPr lang="ru-RU" sz="4400" dirty="0" smtClean="0"/>
              <a:t>)</a:t>
            </a:r>
          </a:p>
          <a:p>
            <a:r>
              <a:rPr lang="ru-RU" sz="4400" dirty="0" smtClean="0"/>
              <a:t>Ледяной← лёд + </a:t>
            </a:r>
            <a:r>
              <a:rPr lang="ru-RU" sz="4400" dirty="0" err="1" smtClean="0"/>
              <a:t>ян</a:t>
            </a:r>
            <a:r>
              <a:rPr lang="ru-RU" sz="4400" dirty="0" smtClean="0"/>
              <a:t> (ой)</a:t>
            </a:r>
          </a:p>
          <a:p>
            <a:pPr>
              <a:buNone/>
            </a:pPr>
            <a:endParaRPr lang="ru-RU" sz="4400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500600" y="1142984"/>
            <a:ext cx="4714738" cy="3929090"/>
            <a:chOff x="3559" y="1095"/>
            <a:chExt cx="6079" cy="5713"/>
          </a:xfrm>
        </p:grpSpPr>
        <p:sp>
          <p:nvSpPr>
            <p:cNvPr id="1027" name="AutoShape 3"/>
            <p:cNvSpPr>
              <a:spLocks noChangeArrowheads="1"/>
            </p:cNvSpPr>
            <p:nvPr/>
          </p:nvSpPr>
          <p:spPr bwMode="auto">
            <a:xfrm>
              <a:off x="3559" y="1407"/>
              <a:ext cx="1289" cy="558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6998" y="1395"/>
              <a:ext cx="706" cy="6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029" name="AutoShape 5"/>
            <p:cNvCxnSpPr>
              <a:cxnSpLocks noChangeShapeType="1"/>
            </p:cNvCxnSpPr>
            <p:nvPr/>
          </p:nvCxnSpPr>
          <p:spPr bwMode="auto">
            <a:xfrm flipV="1">
              <a:off x="5840" y="1095"/>
              <a:ext cx="39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0" name="AutoShape 6"/>
            <p:cNvCxnSpPr>
              <a:cxnSpLocks noChangeShapeType="1"/>
            </p:cNvCxnSpPr>
            <p:nvPr/>
          </p:nvCxnSpPr>
          <p:spPr bwMode="auto">
            <a:xfrm>
              <a:off x="6230" y="1095"/>
              <a:ext cx="36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031" name="AutoShape 7"/>
            <p:cNvSpPr>
              <a:spLocks noChangeArrowheads="1"/>
            </p:cNvSpPr>
            <p:nvPr/>
          </p:nvSpPr>
          <p:spPr bwMode="auto">
            <a:xfrm>
              <a:off x="4572" y="2516"/>
              <a:ext cx="2211" cy="660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8978" y="2606"/>
              <a:ext cx="660" cy="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033" name="AutoShape 9"/>
            <p:cNvCxnSpPr>
              <a:cxnSpLocks noChangeShapeType="1"/>
            </p:cNvCxnSpPr>
            <p:nvPr/>
          </p:nvCxnSpPr>
          <p:spPr bwMode="auto">
            <a:xfrm flipV="1">
              <a:off x="7796" y="2238"/>
              <a:ext cx="39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4" name="AutoShape 10"/>
            <p:cNvCxnSpPr>
              <a:cxnSpLocks noChangeShapeType="1"/>
            </p:cNvCxnSpPr>
            <p:nvPr/>
          </p:nvCxnSpPr>
          <p:spPr bwMode="auto">
            <a:xfrm>
              <a:off x="8186" y="2238"/>
              <a:ext cx="36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035" name="AutoShape 11"/>
            <p:cNvSpPr>
              <a:spLocks noChangeArrowheads="1"/>
            </p:cNvSpPr>
            <p:nvPr/>
          </p:nvSpPr>
          <p:spPr bwMode="auto">
            <a:xfrm>
              <a:off x="3927" y="3692"/>
              <a:ext cx="1382" cy="694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7427" y="3692"/>
              <a:ext cx="921" cy="69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7" name="AutoShape 13"/>
            <p:cNvSpPr>
              <a:spLocks noChangeArrowheads="1"/>
            </p:cNvSpPr>
            <p:nvPr/>
          </p:nvSpPr>
          <p:spPr bwMode="auto">
            <a:xfrm>
              <a:off x="3927" y="4834"/>
              <a:ext cx="1935" cy="763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7538" y="4834"/>
              <a:ext cx="952" cy="67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9" name="AutoShape 15"/>
            <p:cNvSpPr>
              <a:spLocks noChangeArrowheads="1"/>
            </p:cNvSpPr>
            <p:nvPr/>
          </p:nvSpPr>
          <p:spPr bwMode="auto">
            <a:xfrm>
              <a:off x="3559" y="5977"/>
              <a:ext cx="1289" cy="831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6506" y="5977"/>
              <a:ext cx="819" cy="67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041" name="AutoShape 17"/>
            <p:cNvCxnSpPr>
              <a:cxnSpLocks noChangeShapeType="1"/>
            </p:cNvCxnSpPr>
            <p:nvPr/>
          </p:nvCxnSpPr>
          <p:spPr bwMode="auto">
            <a:xfrm flipV="1">
              <a:off x="6393" y="3484"/>
              <a:ext cx="39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2" name="AutoShape 18"/>
            <p:cNvCxnSpPr>
              <a:cxnSpLocks noChangeShapeType="1"/>
            </p:cNvCxnSpPr>
            <p:nvPr/>
          </p:nvCxnSpPr>
          <p:spPr bwMode="auto">
            <a:xfrm>
              <a:off x="6783" y="3484"/>
              <a:ext cx="36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5" name="AutoShape 21"/>
            <p:cNvCxnSpPr>
              <a:cxnSpLocks noChangeShapeType="1"/>
            </p:cNvCxnSpPr>
            <p:nvPr/>
          </p:nvCxnSpPr>
          <p:spPr bwMode="auto">
            <a:xfrm flipV="1">
              <a:off x="5472" y="5873"/>
              <a:ext cx="39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6" name="AutoShape 22"/>
            <p:cNvCxnSpPr>
              <a:cxnSpLocks noChangeShapeType="1"/>
            </p:cNvCxnSpPr>
            <p:nvPr/>
          </p:nvCxnSpPr>
          <p:spPr bwMode="auto">
            <a:xfrm>
              <a:off x="5862" y="5873"/>
              <a:ext cx="36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1" name="AutoShape 19"/>
            <p:cNvCxnSpPr>
              <a:cxnSpLocks noChangeShapeType="1"/>
            </p:cNvCxnSpPr>
            <p:nvPr/>
          </p:nvCxnSpPr>
          <p:spPr bwMode="auto">
            <a:xfrm flipV="1">
              <a:off x="6485" y="4627"/>
              <a:ext cx="39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2" name="AutoShape 20"/>
            <p:cNvCxnSpPr>
              <a:cxnSpLocks noChangeShapeType="1"/>
            </p:cNvCxnSpPr>
            <p:nvPr/>
          </p:nvCxnSpPr>
          <p:spPr bwMode="auto">
            <a:xfrm>
              <a:off x="6875" y="4627"/>
              <a:ext cx="36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74" name="Стрелка вправо 73">
            <a:hlinkClick r:id="rId2" action="ppaction://hlinksldjump"/>
          </p:cNvPr>
          <p:cNvSpPr/>
          <p:nvPr/>
        </p:nvSpPr>
        <p:spPr>
          <a:xfrm>
            <a:off x="8143900" y="62865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2-я пара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71612"/>
            <a:ext cx="8643998" cy="4554551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Гусиный ← гусь + ин (</a:t>
            </a:r>
            <a:r>
              <a:rPr lang="ru-RU" sz="4400" dirty="0" err="1" smtClean="0"/>
              <a:t>ый</a:t>
            </a:r>
            <a:r>
              <a:rPr lang="ru-RU" sz="4400" dirty="0" smtClean="0"/>
              <a:t>)</a:t>
            </a:r>
          </a:p>
          <a:p>
            <a:r>
              <a:rPr lang="ru-RU" sz="4400" dirty="0" smtClean="0"/>
              <a:t>Воробьиное ← воробей + ин (</a:t>
            </a:r>
            <a:r>
              <a:rPr lang="ru-RU" sz="4400" dirty="0" err="1" smtClean="0"/>
              <a:t>ое</a:t>
            </a:r>
            <a:r>
              <a:rPr lang="ru-RU" sz="4400" dirty="0" smtClean="0"/>
              <a:t>)</a:t>
            </a:r>
          </a:p>
          <a:p>
            <a:r>
              <a:rPr lang="ru-RU" sz="4400" dirty="0" smtClean="0"/>
              <a:t>журавлиная← журавль + ин (</a:t>
            </a:r>
            <a:r>
              <a:rPr lang="ru-RU" sz="4400" dirty="0" err="1" smtClean="0"/>
              <a:t>ая</a:t>
            </a:r>
            <a:r>
              <a:rPr lang="ru-RU" sz="4400" dirty="0" smtClean="0"/>
              <a:t>)</a:t>
            </a:r>
          </a:p>
          <a:p>
            <a:r>
              <a:rPr lang="ru-RU" sz="4400" dirty="0" smtClean="0"/>
              <a:t>Лошадиный ← лошадь + ин (</a:t>
            </a:r>
            <a:r>
              <a:rPr lang="ru-RU" sz="4400" dirty="0" err="1" smtClean="0"/>
              <a:t>ый</a:t>
            </a:r>
            <a:r>
              <a:rPr lang="ru-RU" sz="4400" dirty="0" smtClean="0"/>
              <a:t>)</a:t>
            </a:r>
          </a:p>
          <a:p>
            <a:r>
              <a:rPr lang="ru-RU" sz="4400" dirty="0" smtClean="0"/>
              <a:t>Орлиный← орёл + ин (</a:t>
            </a:r>
            <a:r>
              <a:rPr lang="ru-RU" sz="4400" dirty="0" err="1" smtClean="0"/>
              <a:t>ый</a:t>
            </a:r>
            <a:r>
              <a:rPr lang="ru-RU" sz="4400" dirty="0" smtClean="0"/>
              <a:t>)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8143900" y="62865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3357723" y="1571525"/>
            <a:ext cx="5083913" cy="3929090"/>
            <a:chOff x="3375" y="991"/>
            <a:chExt cx="6555" cy="5713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>
              <a:off x="3375" y="1305"/>
              <a:ext cx="1381" cy="660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6507" y="1199"/>
              <a:ext cx="921" cy="73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8" name="AutoShape 5"/>
            <p:cNvCxnSpPr>
              <a:cxnSpLocks noChangeShapeType="1"/>
            </p:cNvCxnSpPr>
            <p:nvPr/>
          </p:nvCxnSpPr>
          <p:spPr bwMode="auto">
            <a:xfrm flipV="1">
              <a:off x="5401" y="991"/>
              <a:ext cx="39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" name="AutoShape 6"/>
            <p:cNvCxnSpPr>
              <a:cxnSpLocks noChangeShapeType="1"/>
            </p:cNvCxnSpPr>
            <p:nvPr/>
          </p:nvCxnSpPr>
          <p:spPr bwMode="auto">
            <a:xfrm>
              <a:off x="5791" y="991"/>
              <a:ext cx="36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0" name="AutoShape 7"/>
            <p:cNvSpPr>
              <a:spLocks noChangeArrowheads="1"/>
            </p:cNvSpPr>
            <p:nvPr/>
          </p:nvSpPr>
          <p:spPr bwMode="auto">
            <a:xfrm>
              <a:off x="4664" y="2341"/>
              <a:ext cx="1934" cy="764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9178" y="2445"/>
              <a:ext cx="752" cy="62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2" name="AutoShape 9"/>
            <p:cNvCxnSpPr>
              <a:cxnSpLocks noChangeShapeType="1"/>
            </p:cNvCxnSpPr>
            <p:nvPr/>
          </p:nvCxnSpPr>
          <p:spPr bwMode="auto">
            <a:xfrm flipV="1">
              <a:off x="8051" y="2134"/>
              <a:ext cx="39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3" name="AutoShape 10"/>
            <p:cNvCxnSpPr>
              <a:cxnSpLocks noChangeShapeType="1"/>
            </p:cNvCxnSpPr>
            <p:nvPr/>
          </p:nvCxnSpPr>
          <p:spPr bwMode="auto">
            <a:xfrm>
              <a:off x="8441" y="2134"/>
              <a:ext cx="36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4" name="AutoShape 11"/>
            <p:cNvSpPr>
              <a:spLocks noChangeArrowheads="1"/>
            </p:cNvSpPr>
            <p:nvPr/>
          </p:nvSpPr>
          <p:spPr bwMode="auto">
            <a:xfrm>
              <a:off x="4480" y="3588"/>
              <a:ext cx="2671" cy="694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901" y="3588"/>
              <a:ext cx="737" cy="69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AutoShape 13"/>
            <p:cNvSpPr>
              <a:spLocks noChangeArrowheads="1"/>
            </p:cNvSpPr>
            <p:nvPr/>
          </p:nvSpPr>
          <p:spPr bwMode="auto">
            <a:xfrm>
              <a:off x="4664" y="4731"/>
              <a:ext cx="2395" cy="763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8901" y="4731"/>
              <a:ext cx="860" cy="67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AutoShape 15"/>
            <p:cNvSpPr>
              <a:spLocks noChangeArrowheads="1"/>
            </p:cNvSpPr>
            <p:nvPr/>
          </p:nvSpPr>
          <p:spPr bwMode="auto">
            <a:xfrm>
              <a:off x="3559" y="5873"/>
              <a:ext cx="1536" cy="831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6967" y="5873"/>
              <a:ext cx="829" cy="67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20" name="AutoShape 17"/>
            <p:cNvCxnSpPr>
              <a:cxnSpLocks noChangeShapeType="1"/>
            </p:cNvCxnSpPr>
            <p:nvPr/>
          </p:nvCxnSpPr>
          <p:spPr bwMode="auto">
            <a:xfrm flipV="1">
              <a:off x="7774" y="3380"/>
              <a:ext cx="39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1" name="AutoShape 18"/>
            <p:cNvCxnSpPr>
              <a:cxnSpLocks noChangeShapeType="1"/>
            </p:cNvCxnSpPr>
            <p:nvPr/>
          </p:nvCxnSpPr>
          <p:spPr bwMode="auto">
            <a:xfrm>
              <a:off x="8164" y="3380"/>
              <a:ext cx="36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2" name="AutoShape 21"/>
            <p:cNvCxnSpPr>
              <a:cxnSpLocks noChangeShapeType="1"/>
            </p:cNvCxnSpPr>
            <p:nvPr/>
          </p:nvCxnSpPr>
          <p:spPr bwMode="auto">
            <a:xfrm flipV="1">
              <a:off x="5840" y="5769"/>
              <a:ext cx="39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" name="AutoShape 22"/>
            <p:cNvCxnSpPr>
              <a:cxnSpLocks noChangeShapeType="1"/>
            </p:cNvCxnSpPr>
            <p:nvPr/>
          </p:nvCxnSpPr>
          <p:spPr bwMode="auto">
            <a:xfrm>
              <a:off x="6230" y="5769"/>
              <a:ext cx="36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4" name="AutoShape 19"/>
            <p:cNvCxnSpPr>
              <a:cxnSpLocks noChangeShapeType="1"/>
            </p:cNvCxnSpPr>
            <p:nvPr/>
          </p:nvCxnSpPr>
          <p:spPr bwMode="auto">
            <a:xfrm flipV="1">
              <a:off x="7682" y="4523"/>
              <a:ext cx="39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5" name="AutoShape 20"/>
            <p:cNvCxnSpPr>
              <a:cxnSpLocks noChangeShapeType="1"/>
            </p:cNvCxnSpPr>
            <p:nvPr/>
          </p:nvCxnSpPr>
          <p:spPr bwMode="auto">
            <a:xfrm>
              <a:off x="8072" y="4523"/>
              <a:ext cx="36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3-я пара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Сонный ← сон + </a:t>
            </a:r>
            <a:r>
              <a:rPr lang="ru-RU" sz="4400" dirty="0" err="1" smtClean="0"/>
              <a:t>н</a:t>
            </a:r>
            <a:r>
              <a:rPr lang="ru-RU" sz="4400" dirty="0" smtClean="0"/>
              <a:t> (</a:t>
            </a:r>
            <a:r>
              <a:rPr lang="ru-RU" sz="4400" dirty="0" err="1" smtClean="0"/>
              <a:t>ый</a:t>
            </a:r>
            <a:r>
              <a:rPr lang="ru-RU" sz="4400" dirty="0" smtClean="0"/>
              <a:t>)</a:t>
            </a:r>
          </a:p>
          <a:p>
            <a:r>
              <a:rPr lang="ru-RU" sz="4400" dirty="0" smtClean="0"/>
              <a:t>Законный ← закон + </a:t>
            </a:r>
            <a:r>
              <a:rPr lang="ru-RU" sz="4400" dirty="0" err="1" smtClean="0"/>
              <a:t>н</a:t>
            </a:r>
            <a:r>
              <a:rPr lang="ru-RU" sz="4400" dirty="0" smtClean="0"/>
              <a:t> (</a:t>
            </a:r>
            <a:r>
              <a:rPr lang="ru-RU" sz="4400" dirty="0" err="1" smtClean="0"/>
              <a:t>ый</a:t>
            </a:r>
            <a:r>
              <a:rPr lang="ru-RU" sz="4400" dirty="0" smtClean="0"/>
              <a:t>)</a:t>
            </a:r>
          </a:p>
          <a:p>
            <a:r>
              <a:rPr lang="ru-RU" sz="4400" dirty="0" smtClean="0"/>
              <a:t>Туманный ← туман + </a:t>
            </a:r>
            <a:r>
              <a:rPr lang="ru-RU" sz="4400" dirty="0" err="1" smtClean="0"/>
              <a:t>н</a:t>
            </a:r>
            <a:r>
              <a:rPr lang="ru-RU" sz="4400" dirty="0" smtClean="0"/>
              <a:t> (</a:t>
            </a:r>
            <a:r>
              <a:rPr lang="ru-RU" sz="4400" dirty="0" err="1" smtClean="0"/>
              <a:t>ый</a:t>
            </a:r>
            <a:r>
              <a:rPr lang="ru-RU" sz="4400" dirty="0" smtClean="0"/>
              <a:t>)</a:t>
            </a:r>
          </a:p>
          <a:p>
            <a:r>
              <a:rPr lang="ru-RU" sz="4400" dirty="0" smtClean="0"/>
              <a:t>Конный ← конь + </a:t>
            </a:r>
            <a:r>
              <a:rPr lang="ru-RU" sz="4400" dirty="0" err="1" smtClean="0"/>
              <a:t>н</a:t>
            </a:r>
            <a:r>
              <a:rPr lang="ru-RU" sz="4400" dirty="0" smtClean="0"/>
              <a:t> (</a:t>
            </a:r>
            <a:r>
              <a:rPr lang="ru-RU" sz="4400" dirty="0" err="1" smtClean="0"/>
              <a:t>ый</a:t>
            </a:r>
            <a:r>
              <a:rPr lang="ru-RU" sz="4400" dirty="0" smtClean="0"/>
              <a:t>)</a:t>
            </a:r>
          </a:p>
          <a:p>
            <a:r>
              <a:rPr lang="ru-RU" sz="4400" dirty="0" smtClean="0"/>
              <a:t>Длинный ← длина + </a:t>
            </a:r>
            <a:r>
              <a:rPr lang="ru-RU" sz="4400" dirty="0" err="1" smtClean="0"/>
              <a:t>н</a:t>
            </a:r>
            <a:r>
              <a:rPr lang="ru-RU" sz="4400" dirty="0" smtClean="0"/>
              <a:t> (</a:t>
            </a:r>
            <a:r>
              <a:rPr lang="ru-RU" sz="4400" dirty="0" err="1" smtClean="0"/>
              <a:t>ый</a:t>
            </a:r>
            <a:r>
              <a:rPr lang="ru-RU" sz="4400" dirty="0" smtClean="0"/>
              <a:t>)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8143900" y="62865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3500430" y="1643050"/>
            <a:ext cx="3786371" cy="3857565"/>
            <a:chOff x="3559" y="1095"/>
            <a:chExt cx="4882" cy="5609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>
              <a:off x="3559" y="1305"/>
              <a:ext cx="1105" cy="660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6046" y="1199"/>
              <a:ext cx="921" cy="73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8" name="AutoShape 5"/>
            <p:cNvCxnSpPr>
              <a:cxnSpLocks noChangeShapeType="1"/>
            </p:cNvCxnSpPr>
            <p:nvPr/>
          </p:nvCxnSpPr>
          <p:spPr bwMode="auto">
            <a:xfrm rot="5400000" flipH="1" flipV="1">
              <a:off x="5199" y="1113"/>
              <a:ext cx="312" cy="27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" name="AutoShape 6"/>
            <p:cNvCxnSpPr>
              <a:cxnSpLocks noChangeShapeType="1"/>
            </p:cNvCxnSpPr>
            <p:nvPr/>
          </p:nvCxnSpPr>
          <p:spPr bwMode="auto">
            <a:xfrm rot="16200000" flipH="1">
              <a:off x="5476" y="1113"/>
              <a:ext cx="312" cy="27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0" name="AutoShape 7"/>
            <p:cNvSpPr>
              <a:spLocks noChangeArrowheads="1"/>
            </p:cNvSpPr>
            <p:nvPr/>
          </p:nvSpPr>
          <p:spPr bwMode="auto">
            <a:xfrm>
              <a:off x="4112" y="2445"/>
              <a:ext cx="1842" cy="660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7335" y="2445"/>
              <a:ext cx="921" cy="67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2" name="AutoShape 9"/>
            <p:cNvCxnSpPr>
              <a:cxnSpLocks noChangeShapeType="1"/>
            </p:cNvCxnSpPr>
            <p:nvPr/>
          </p:nvCxnSpPr>
          <p:spPr bwMode="auto">
            <a:xfrm rot="5400000" flipH="1" flipV="1">
              <a:off x="6489" y="2255"/>
              <a:ext cx="312" cy="27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3" name="AutoShape 10"/>
            <p:cNvCxnSpPr>
              <a:cxnSpLocks noChangeShapeType="1"/>
            </p:cNvCxnSpPr>
            <p:nvPr/>
          </p:nvCxnSpPr>
          <p:spPr bwMode="auto">
            <a:xfrm rot="16200000" flipH="1">
              <a:off x="6765" y="2255"/>
              <a:ext cx="312" cy="27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4" name="AutoShape 11"/>
            <p:cNvSpPr>
              <a:spLocks noChangeArrowheads="1"/>
            </p:cNvSpPr>
            <p:nvPr/>
          </p:nvSpPr>
          <p:spPr bwMode="auto">
            <a:xfrm>
              <a:off x="4204" y="3692"/>
              <a:ext cx="1934" cy="694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7520" y="3588"/>
              <a:ext cx="921" cy="69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AutoShape 13"/>
            <p:cNvSpPr>
              <a:spLocks noChangeArrowheads="1"/>
            </p:cNvSpPr>
            <p:nvPr/>
          </p:nvSpPr>
          <p:spPr bwMode="auto">
            <a:xfrm>
              <a:off x="3559" y="4834"/>
              <a:ext cx="1474" cy="728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6414" y="4731"/>
              <a:ext cx="952" cy="67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AutoShape 15"/>
            <p:cNvSpPr>
              <a:spLocks noChangeArrowheads="1"/>
            </p:cNvSpPr>
            <p:nvPr/>
          </p:nvSpPr>
          <p:spPr bwMode="auto">
            <a:xfrm>
              <a:off x="3927" y="5977"/>
              <a:ext cx="1658" cy="727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7335" y="5977"/>
              <a:ext cx="921" cy="67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20" name="AutoShape 17"/>
            <p:cNvCxnSpPr>
              <a:cxnSpLocks noChangeShapeType="1"/>
            </p:cNvCxnSpPr>
            <p:nvPr/>
          </p:nvCxnSpPr>
          <p:spPr bwMode="auto">
            <a:xfrm rot="5400000" flipH="1" flipV="1">
              <a:off x="6673" y="3398"/>
              <a:ext cx="312" cy="27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1" name="AutoShape 18"/>
            <p:cNvCxnSpPr>
              <a:cxnSpLocks noChangeShapeType="1"/>
            </p:cNvCxnSpPr>
            <p:nvPr/>
          </p:nvCxnSpPr>
          <p:spPr bwMode="auto">
            <a:xfrm>
              <a:off x="6967" y="3380"/>
              <a:ext cx="268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2" name="AutoShape 21"/>
            <p:cNvCxnSpPr>
              <a:cxnSpLocks noChangeShapeType="1"/>
            </p:cNvCxnSpPr>
            <p:nvPr/>
          </p:nvCxnSpPr>
          <p:spPr bwMode="auto">
            <a:xfrm flipV="1">
              <a:off x="6507" y="5769"/>
              <a:ext cx="298" cy="31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" name="AutoShape 22"/>
            <p:cNvCxnSpPr>
              <a:cxnSpLocks noChangeShapeType="1"/>
            </p:cNvCxnSpPr>
            <p:nvPr/>
          </p:nvCxnSpPr>
          <p:spPr bwMode="auto">
            <a:xfrm rot="16200000" flipH="1">
              <a:off x="6776" y="5798"/>
              <a:ext cx="312" cy="25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4" name="AutoShape 19"/>
            <p:cNvCxnSpPr>
              <a:cxnSpLocks noChangeShapeType="1"/>
            </p:cNvCxnSpPr>
            <p:nvPr/>
          </p:nvCxnSpPr>
          <p:spPr bwMode="auto">
            <a:xfrm rot="5400000" flipH="1" flipV="1">
              <a:off x="5568" y="4540"/>
              <a:ext cx="312" cy="27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5" name="AutoShape 20"/>
            <p:cNvCxnSpPr>
              <a:cxnSpLocks noChangeShapeType="1"/>
            </p:cNvCxnSpPr>
            <p:nvPr/>
          </p:nvCxnSpPr>
          <p:spPr bwMode="auto">
            <a:xfrm rot="16200000" flipH="1">
              <a:off x="5844" y="4540"/>
              <a:ext cx="312" cy="27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4-я пара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/>
              <a:t>Клюквенный ← клюква + </a:t>
            </a:r>
            <a:r>
              <a:rPr lang="ru-RU" sz="3600" dirty="0" err="1" smtClean="0"/>
              <a:t>енн</a:t>
            </a:r>
            <a:r>
              <a:rPr lang="ru-RU" sz="3600" dirty="0" smtClean="0"/>
              <a:t> (</a:t>
            </a:r>
            <a:r>
              <a:rPr lang="ru-RU" sz="3600" dirty="0" err="1" smtClean="0"/>
              <a:t>ый</a:t>
            </a:r>
            <a:r>
              <a:rPr lang="ru-RU" sz="3600" dirty="0" smtClean="0"/>
              <a:t>)</a:t>
            </a:r>
          </a:p>
          <a:p>
            <a:r>
              <a:rPr lang="ru-RU" sz="3600" dirty="0" smtClean="0"/>
              <a:t>Информационный ← информация + </a:t>
            </a:r>
            <a:r>
              <a:rPr lang="ru-RU" sz="3600" dirty="0" err="1" smtClean="0"/>
              <a:t>онн</a:t>
            </a:r>
            <a:r>
              <a:rPr lang="ru-RU" sz="3600" dirty="0" smtClean="0"/>
              <a:t> (</a:t>
            </a:r>
            <a:r>
              <a:rPr lang="ru-RU" sz="3600" dirty="0" err="1" smtClean="0"/>
              <a:t>ый</a:t>
            </a:r>
            <a:r>
              <a:rPr lang="ru-RU" sz="3600" dirty="0" smtClean="0"/>
              <a:t>)</a:t>
            </a:r>
          </a:p>
          <a:p>
            <a:r>
              <a:rPr lang="ru-RU" sz="3600" dirty="0" smtClean="0"/>
              <a:t>Искусственный ← искусство + </a:t>
            </a:r>
            <a:r>
              <a:rPr lang="ru-RU" sz="3600" dirty="0" err="1" smtClean="0"/>
              <a:t>енн</a:t>
            </a:r>
            <a:r>
              <a:rPr lang="ru-RU" sz="3600" dirty="0" smtClean="0"/>
              <a:t> (</a:t>
            </a:r>
            <a:r>
              <a:rPr lang="ru-RU" sz="3600" dirty="0" err="1" smtClean="0"/>
              <a:t>ый</a:t>
            </a:r>
            <a:r>
              <a:rPr lang="ru-RU" sz="3600" dirty="0" smtClean="0"/>
              <a:t>)</a:t>
            </a:r>
          </a:p>
          <a:p>
            <a:r>
              <a:rPr lang="ru-RU" sz="3600" dirty="0" smtClean="0"/>
              <a:t>Революционный ← революция + </a:t>
            </a:r>
            <a:r>
              <a:rPr lang="ru-RU" sz="3600" dirty="0" err="1" smtClean="0"/>
              <a:t>онн</a:t>
            </a:r>
            <a:r>
              <a:rPr lang="ru-RU" sz="3600" dirty="0" smtClean="0"/>
              <a:t> (</a:t>
            </a:r>
            <a:r>
              <a:rPr lang="ru-RU" sz="3600" dirty="0" err="1" smtClean="0"/>
              <a:t>ый</a:t>
            </a:r>
            <a:r>
              <a:rPr lang="ru-RU" sz="3600" dirty="0" smtClean="0"/>
              <a:t>)</a:t>
            </a:r>
          </a:p>
          <a:p>
            <a:r>
              <a:rPr lang="ru-RU" sz="3600" dirty="0" smtClean="0"/>
              <a:t>Соломенный ← солома + </a:t>
            </a:r>
            <a:r>
              <a:rPr lang="ru-RU" sz="3600" dirty="0" err="1" smtClean="0"/>
              <a:t>енн</a:t>
            </a:r>
            <a:r>
              <a:rPr lang="ru-RU" sz="3600" dirty="0" smtClean="0"/>
              <a:t> (</a:t>
            </a:r>
            <a:r>
              <a:rPr lang="ru-RU" sz="3600" dirty="0" err="1" smtClean="0"/>
              <a:t>ый</a:t>
            </a:r>
            <a:r>
              <a:rPr lang="ru-RU" sz="3600" dirty="0" smtClean="0"/>
              <a:t>)</a:t>
            </a:r>
          </a:p>
          <a:p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8143900" y="62865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928755" y="1643050"/>
            <a:ext cx="7372695" cy="4277227"/>
            <a:chOff x="193" y="1095"/>
            <a:chExt cx="11580" cy="7774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>
              <a:off x="5018" y="1355"/>
              <a:ext cx="1907" cy="660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9394" y="1225"/>
              <a:ext cx="898" cy="76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8" name="AutoShape 5"/>
            <p:cNvCxnSpPr>
              <a:cxnSpLocks noChangeShapeType="1"/>
            </p:cNvCxnSpPr>
            <p:nvPr/>
          </p:nvCxnSpPr>
          <p:spPr bwMode="auto">
            <a:xfrm flipV="1">
              <a:off x="7935" y="1095"/>
              <a:ext cx="561" cy="2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" name="AutoShape 6"/>
            <p:cNvCxnSpPr>
              <a:cxnSpLocks noChangeShapeType="1"/>
            </p:cNvCxnSpPr>
            <p:nvPr/>
          </p:nvCxnSpPr>
          <p:spPr bwMode="auto">
            <a:xfrm>
              <a:off x="8496" y="1095"/>
              <a:ext cx="561" cy="2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0" name="AutoShape 7"/>
            <p:cNvSpPr>
              <a:spLocks noChangeArrowheads="1"/>
            </p:cNvSpPr>
            <p:nvPr/>
          </p:nvSpPr>
          <p:spPr bwMode="auto">
            <a:xfrm>
              <a:off x="6701" y="2523"/>
              <a:ext cx="3591" cy="660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652" y="3432"/>
              <a:ext cx="898" cy="69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2" name="AutoShape 9"/>
            <p:cNvCxnSpPr>
              <a:cxnSpLocks noChangeShapeType="1"/>
            </p:cNvCxnSpPr>
            <p:nvPr/>
          </p:nvCxnSpPr>
          <p:spPr bwMode="auto">
            <a:xfrm flipV="1">
              <a:off x="193" y="3302"/>
              <a:ext cx="561" cy="2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3" name="AutoShape 10"/>
            <p:cNvCxnSpPr>
              <a:cxnSpLocks noChangeShapeType="1"/>
            </p:cNvCxnSpPr>
            <p:nvPr/>
          </p:nvCxnSpPr>
          <p:spPr bwMode="auto">
            <a:xfrm>
              <a:off x="754" y="3302"/>
              <a:ext cx="561" cy="2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4" name="AutoShape 11"/>
            <p:cNvSpPr>
              <a:spLocks noChangeArrowheads="1"/>
            </p:cNvSpPr>
            <p:nvPr/>
          </p:nvSpPr>
          <p:spPr bwMode="auto">
            <a:xfrm>
              <a:off x="5691" y="4731"/>
              <a:ext cx="2581" cy="694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10852" y="4601"/>
              <a:ext cx="921" cy="69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AutoShape 13"/>
            <p:cNvSpPr>
              <a:spLocks noChangeArrowheads="1"/>
            </p:cNvSpPr>
            <p:nvPr/>
          </p:nvSpPr>
          <p:spPr bwMode="auto">
            <a:xfrm>
              <a:off x="5018" y="8106"/>
              <a:ext cx="1907" cy="763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9506" y="7977"/>
              <a:ext cx="840" cy="77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AutoShape 15"/>
            <p:cNvSpPr>
              <a:spLocks noChangeArrowheads="1"/>
            </p:cNvSpPr>
            <p:nvPr/>
          </p:nvSpPr>
          <p:spPr bwMode="auto">
            <a:xfrm>
              <a:off x="6140" y="5899"/>
              <a:ext cx="3142" cy="831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305" y="6808"/>
              <a:ext cx="898" cy="70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20" name="AutoShape 17"/>
            <p:cNvCxnSpPr>
              <a:cxnSpLocks noChangeShapeType="1"/>
            </p:cNvCxnSpPr>
            <p:nvPr/>
          </p:nvCxnSpPr>
          <p:spPr bwMode="auto">
            <a:xfrm flipV="1">
              <a:off x="8047" y="7717"/>
              <a:ext cx="561" cy="2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1" name="AutoShape 18"/>
            <p:cNvCxnSpPr>
              <a:cxnSpLocks noChangeShapeType="1"/>
            </p:cNvCxnSpPr>
            <p:nvPr/>
          </p:nvCxnSpPr>
          <p:spPr bwMode="auto">
            <a:xfrm>
              <a:off x="8608" y="7717"/>
              <a:ext cx="561" cy="2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2" name="AutoShape 21"/>
            <p:cNvCxnSpPr>
              <a:cxnSpLocks noChangeShapeType="1"/>
            </p:cNvCxnSpPr>
            <p:nvPr/>
          </p:nvCxnSpPr>
          <p:spPr bwMode="auto">
            <a:xfrm flipV="1">
              <a:off x="10403" y="5639"/>
              <a:ext cx="561" cy="2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" name="AutoShape 22"/>
            <p:cNvCxnSpPr>
              <a:cxnSpLocks noChangeShapeType="1"/>
            </p:cNvCxnSpPr>
            <p:nvPr/>
          </p:nvCxnSpPr>
          <p:spPr bwMode="auto">
            <a:xfrm>
              <a:off x="10965" y="5639"/>
              <a:ext cx="561" cy="2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4" name="AutoShape 19"/>
            <p:cNvCxnSpPr>
              <a:cxnSpLocks noChangeShapeType="1"/>
            </p:cNvCxnSpPr>
            <p:nvPr/>
          </p:nvCxnSpPr>
          <p:spPr bwMode="auto">
            <a:xfrm flipV="1">
              <a:off x="9394" y="4471"/>
              <a:ext cx="561" cy="2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5" name="AutoShape 20"/>
            <p:cNvCxnSpPr>
              <a:cxnSpLocks noChangeShapeType="1"/>
            </p:cNvCxnSpPr>
            <p:nvPr/>
          </p:nvCxnSpPr>
          <p:spPr bwMode="auto">
            <a:xfrm>
              <a:off x="9955" y="4471"/>
              <a:ext cx="561" cy="2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4040188" cy="4497363"/>
          </a:xfrm>
        </p:spPr>
        <p:txBody>
          <a:bodyPr>
            <a:normAutofit fontScale="85000" lnSpcReduction="20000"/>
          </a:bodyPr>
          <a:lstStyle/>
          <a:p>
            <a:pPr marL="457200" indent="-457200" algn="just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прилагательных, образованных от существительных с основой на - Н</a:t>
            </a:r>
          </a:p>
          <a:p>
            <a:pPr marL="457200" indent="-457200" algn="just">
              <a:buFont typeface="Wingdings" pitchFamily="2" charset="2"/>
              <a:buChar char="ü"/>
              <a:defRPr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прилагательных, образованных от существительных при помощи суффиксов –ОНН-, ЕНН-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Исключение: </a:t>
            </a:r>
          </a:p>
          <a:p>
            <a:pPr marL="457200" indent="-457200"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ВЕТРЕНЫЙ</a:t>
            </a:r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247455" cy="4497363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суффиксе –ИН-</a:t>
            </a:r>
          </a:p>
          <a:p>
            <a:pPr>
              <a:buFont typeface="Wingdings" pitchFamily="2" charset="2"/>
              <a:buChar char="ü"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суффиксе – АН- ( ЯН-) прилагательных, образованных от существительных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Исключения: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СТЕКЛЯННЫЙ 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ОЛОВЯННЫЙ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ДЕРЕВЯННЫЙ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 flipV="1">
            <a:off x="971600" y="476672"/>
            <a:ext cx="259228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НН </a:t>
            </a:r>
            <a:endParaRPr lang="ru-RU" sz="3600" b="1" dirty="0"/>
          </a:p>
        </p:txBody>
      </p:sp>
      <p:sp>
        <p:nvSpPr>
          <p:cNvPr id="5" name="Овал 4"/>
          <p:cNvSpPr/>
          <p:nvPr/>
        </p:nvSpPr>
        <p:spPr>
          <a:xfrm>
            <a:off x="5436096" y="476672"/>
            <a:ext cx="228255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Н</a:t>
            </a:r>
            <a:endParaRPr lang="ru-RU" sz="3600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H="1">
            <a:off x="1106996" y="3392996"/>
            <a:ext cx="685800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кожа…..</a:t>
            </a:r>
            <a:r>
              <a:rPr lang="ru-RU" b="1" dirty="0" err="1" smtClean="0"/>
              <a:t>ая</a:t>
            </a:r>
            <a:r>
              <a:rPr lang="ru-RU" b="1" dirty="0" smtClean="0"/>
              <a:t> куртка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857232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серебря…..</a:t>
            </a:r>
            <a:r>
              <a:rPr lang="ru-RU" sz="4000" b="1" dirty="0" err="1" smtClean="0"/>
              <a:t>ые</a:t>
            </a:r>
            <a:r>
              <a:rPr lang="ru-RU" sz="4000" b="1" dirty="0" smtClean="0"/>
              <a:t> часы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643050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 smtClean="0"/>
              <a:t>информацио</a:t>
            </a:r>
            <a:r>
              <a:rPr lang="ru-RU" sz="4000" b="1" dirty="0" smtClean="0"/>
              <a:t>…..</a:t>
            </a:r>
            <a:r>
              <a:rPr lang="ru-RU" sz="4000" b="1" dirty="0" err="1" smtClean="0"/>
              <a:t>ая</a:t>
            </a:r>
            <a:r>
              <a:rPr lang="ru-RU" sz="4000" b="1" dirty="0" smtClean="0"/>
              <a:t> программа</a:t>
            </a:r>
            <a:endParaRPr lang="ru-RU" sz="4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85984" y="2357430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гуси…..</a:t>
            </a:r>
            <a:r>
              <a:rPr lang="ru-RU" sz="4000" b="1" dirty="0" err="1" smtClean="0"/>
              <a:t>ое</a:t>
            </a:r>
            <a:r>
              <a:rPr lang="ru-RU" sz="4000" b="1" dirty="0" smtClean="0"/>
              <a:t> перо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85984" y="3071810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клюкве…..</a:t>
            </a:r>
            <a:r>
              <a:rPr lang="ru-RU" sz="4000" b="1" dirty="0" err="1" smtClean="0"/>
              <a:t>ый</a:t>
            </a:r>
            <a:r>
              <a:rPr lang="ru-RU" sz="4000" b="1" dirty="0" smtClean="0"/>
              <a:t> сок</a:t>
            </a:r>
            <a:endParaRPr lang="ru-RU" sz="4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285984" y="3714752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 smtClean="0"/>
              <a:t>тума</a:t>
            </a:r>
            <a:r>
              <a:rPr lang="ru-RU" sz="4000" b="1" dirty="0" smtClean="0"/>
              <a:t>…..</a:t>
            </a:r>
            <a:r>
              <a:rPr lang="ru-RU" sz="4000" b="1" dirty="0" err="1" smtClean="0"/>
              <a:t>ая</a:t>
            </a:r>
            <a:r>
              <a:rPr lang="ru-RU" sz="4000" b="1" dirty="0" smtClean="0"/>
              <a:t> даль</a:t>
            </a:r>
            <a:endParaRPr lang="ru-RU" sz="4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214546" y="435769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b="1" dirty="0" smtClean="0"/>
              <a:t>ко…..</a:t>
            </a:r>
            <a:r>
              <a:rPr lang="ru-RU" sz="4000" b="1" dirty="0" err="1" smtClean="0"/>
              <a:t>ый</a:t>
            </a:r>
            <a:r>
              <a:rPr lang="ru-RU" sz="4000" b="1" dirty="0" smtClean="0"/>
              <a:t> завод</a:t>
            </a:r>
            <a:endParaRPr lang="ru-RU" sz="4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285984" y="5000636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искусстве…..</a:t>
            </a:r>
            <a:r>
              <a:rPr lang="ru-RU" sz="4000" b="1" dirty="0" err="1" smtClean="0"/>
              <a:t>ый</a:t>
            </a:r>
            <a:r>
              <a:rPr lang="ru-RU" sz="4000" b="1" dirty="0" smtClean="0"/>
              <a:t> мех</a:t>
            </a:r>
            <a:endParaRPr lang="ru-RU" sz="4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000364" y="5643578"/>
            <a:ext cx="33586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/>
              <a:t>дли…..</a:t>
            </a:r>
            <a:r>
              <a:rPr lang="ru-RU" sz="4000" b="1" dirty="0" err="1" smtClean="0"/>
              <a:t>ая</a:t>
            </a:r>
            <a:r>
              <a:rPr lang="ru-RU" sz="4000" b="1" dirty="0" smtClean="0"/>
              <a:t> ночь</a:t>
            </a:r>
            <a:endParaRPr lang="ru-RU" sz="4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786182" y="0"/>
            <a:ext cx="56297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357686" y="785794"/>
            <a:ext cx="4651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143372" y="1500174"/>
            <a:ext cx="7457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нн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929058" y="2285992"/>
            <a:ext cx="56297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86248" y="2928934"/>
            <a:ext cx="7457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нн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857620" y="3571876"/>
            <a:ext cx="7457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нн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357554" y="4286256"/>
            <a:ext cx="7457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нн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429124" y="4929198"/>
            <a:ext cx="7457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нн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857620" y="5500702"/>
            <a:ext cx="7457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нн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275</Words>
  <Application>Microsoft Office PowerPoint</Application>
  <PresentationFormat>Экран (4:3)</PresentationFormat>
  <Paragraphs>65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Кожа…ая куртка серебря…ые часы информацио…ая программа гуси…ое перо клюкве…ый сок тума…ая даль ко…ый завод искусстве…ый мех дли…ая ночь  </vt:lpstr>
      <vt:lpstr>Слайд 2</vt:lpstr>
      <vt:lpstr>Слайд 3</vt:lpstr>
      <vt:lpstr>1-я пара</vt:lpstr>
      <vt:lpstr>2-я пара</vt:lpstr>
      <vt:lpstr>3-я пара</vt:lpstr>
      <vt:lpstr>4-я пара</vt:lpstr>
      <vt:lpstr>Слайд 8</vt:lpstr>
      <vt:lpstr>        </vt:lpstr>
      <vt:lpstr>кожа…..ая куртка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Кожа…ая куртка серебря…ые часы информацио…ая программа гуси…ое перо клюкве…ый сок тума…ая даль ко…ый завод искусстве…ый мех дли…ая ночь  </dc:title>
  <cp:lastModifiedBy>Золотова Гальфира Мансуровна</cp:lastModifiedBy>
  <cp:revision>26</cp:revision>
  <dcterms:modified xsi:type="dcterms:W3CDTF">2011-10-18T11:52:35Z</dcterms:modified>
</cp:coreProperties>
</file>