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5" r:id="rId14"/>
    <p:sldId id="271" r:id="rId15"/>
    <p:sldId id="268" r:id="rId16"/>
    <p:sldId id="269" r:id="rId17"/>
    <p:sldId id="270" r:id="rId18"/>
    <p:sldId id="273" r:id="rId19"/>
    <p:sldId id="272" r:id="rId20"/>
    <p:sldId id="274" r:id="rId21"/>
    <p:sldId id="278" r:id="rId22"/>
    <p:sldId id="275" r:id="rId23"/>
    <p:sldId id="276" r:id="rId24"/>
    <p:sldId id="277" r:id="rId25"/>
    <p:sldId id="279" r:id="rId26"/>
    <p:sldId id="283" r:id="rId27"/>
    <p:sldId id="280" r:id="rId28"/>
    <p:sldId id="281" r:id="rId29"/>
    <p:sldId id="282" r:id="rId30"/>
    <p:sldId id="284" r:id="rId31"/>
    <p:sldId id="28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vneklassa.narod.ru/page_02_3.htm" TargetMode="External"/><Relationship Id="rId2" Type="http://schemas.openxmlformats.org/officeDocument/2006/relationships/hyperlink" Target="http://vneklassa.narod.ru/karta_saita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500042"/>
            <a:ext cx="6743720" cy="35004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4572008"/>
            <a:ext cx="6000792" cy="17526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Презентацию к уроку обучения грамоте в 1 классе выполнила Попова Елена Михайловна учитель начальных классов «МОУ Суховская СОШ №3»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4955" y="2967335"/>
            <a:ext cx="73705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ПЕРВЫЙ БУКВАРЬ</a:t>
            </a:r>
            <a:endParaRPr lang="ru-RU" sz="7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500042"/>
            <a:ext cx="6900882" cy="562612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те далекие от нас времена печатали разные буквари: одни для детей из богатых семей - цветные, с красивыми нарядными картинками, другие для бедных крестьянских и рабочих детей. Для простого народа, делали маленькие, плохо отпечатанные, книжки без иллюстраций. Но жили в нашей стране и хорошие добрые люди, которые заботились о детях. Например, Лев Николаевич Толстой в своей усадьбе Ясная Поляна, на свои деньги, организовал школу для бедных крестьянских детей. Специально для этой школы он создал «Азбуку». В нее он включил маленькие рассказы на темы жизни крестьян. Многие рассказы из Азбуки Льва Николаевича Толстого до сих пор используются для обучения детей чтению.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mage8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285728"/>
            <a:ext cx="4320307" cy="63724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mage5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000108"/>
            <a:ext cx="7108041" cy="47386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mage6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142984"/>
            <a:ext cx="6937796" cy="4625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mage7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1000108"/>
            <a:ext cx="7152110" cy="47680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85728"/>
            <a:ext cx="6900882" cy="584043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Другой великий русский учитель Константин Дмитриевич Ушинский создал для детей учебник '"Родное слово". Этот учебник выдержал 147 изданий. Он состоял из двух книг: "Азбуки" и "Первой после Азбуки книги". В "Азбуке" Ушинский помещает рисунки для изображения их по клеткам, чтобы подготовить ребенка к письму с помощью интересных рисунков. Затем дает прописи, письменную и печатную азбуки. Сначала дети должны были выделять звуки в простейших словах (ау, уа, оса), учились писать буквы, обозначающие их, затем читать написанное.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/>
          <a:lstStyle/>
          <a:p>
            <a:r>
              <a:rPr lang="ru-RU" dirty="0" smtClean="0"/>
              <a:t>Буквари постоянно совершенствовались. Ваши прабабушки и прадедушки учились по букварю Дмитрия и Елены Тихомировых. Этот букварь очень похож на современные буквари. Его издавали более 160 раз. И сейчас в некоторых школах учатся по букварю Тихомировых.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e9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209835"/>
            <a:ext cx="4643470" cy="62468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e10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285728"/>
            <a:ext cx="4633738" cy="61509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e11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357166"/>
            <a:ext cx="4643470" cy="60964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"Букварь" и "Азбука" - </a:t>
            </a:r>
            <a:br>
              <a:rPr lang="ru-RU" b="1" i="1" dirty="0" smtClean="0"/>
            </a:br>
            <a:r>
              <a:rPr lang="ru-RU" b="1" i="1" dirty="0" smtClean="0"/>
              <a:t>первые книги </a:t>
            </a:r>
            <a:r>
              <a:rPr lang="ru-RU" b="1" i="1" dirty="0" smtClean="0"/>
              <a:t>школьника.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Послушайте маленький отрывок из древнерусской книги "Повести временных лет": "Велика </a:t>
            </a:r>
            <a:r>
              <a:rPr lang="ru-RU" sz="2400" dirty="0" err="1" smtClean="0"/>
              <a:t>бо</a:t>
            </a:r>
            <a:r>
              <a:rPr lang="ru-RU" sz="2400" dirty="0" smtClean="0"/>
              <a:t> </a:t>
            </a:r>
            <a:r>
              <a:rPr lang="ru-RU" sz="2400" dirty="0" err="1" smtClean="0"/>
              <a:t>бываеть</a:t>
            </a:r>
            <a:r>
              <a:rPr lang="ru-RU" sz="2400" dirty="0" smtClean="0"/>
              <a:t> </a:t>
            </a:r>
            <a:r>
              <a:rPr lang="ru-RU" sz="2400" dirty="0" err="1" smtClean="0"/>
              <a:t>полза</a:t>
            </a:r>
            <a:r>
              <a:rPr lang="ru-RU" sz="2400" dirty="0" smtClean="0"/>
              <a:t> </a:t>
            </a:r>
            <a:r>
              <a:rPr lang="ru-RU" sz="2400" dirty="0" err="1" smtClean="0"/>
              <a:t>отъ</a:t>
            </a:r>
            <a:r>
              <a:rPr lang="ru-RU" sz="2400" dirty="0" smtClean="0"/>
              <a:t> ученья книжного... </a:t>
            </a:r>
            <a:r>
              <a:rPr lang="ru-RU" sz="2400" dirty="0" err="1" smtClean="0"/>
              <a:t>Аще</a:t>
            </a:r>
            <a:r>
              <a:rPr lang="ru-RU" sz="2400" dirty="0" smtClean="0"/>
              <a:t> </a:t>
            </a:r>
            <a:r>
              <a:rPr lang="ru-RU" sz="2400" dirty="0" err="1" smtClean="0"/>
              <a:t>бо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поищеши</a:t>
            </a:r>
            <a:r>
              <a:rPr lang="ru-RU" sz="2400" dirty="0" smtClean="0"/>
              <a:t> </a:t>
            </a:r>
            <a:r>
              <a:rPr lang="ru-RU" sz="2400" dirty="0" err="1" smtClean="0"/>
              <a:t>въ</a:t>
            </a:r>
            <a:r>
              <a:rPr lang="ru-RU" sz="2400" dirty="0" smtClean="0"/>
              <a:t> </a:t>
            </a:r>
            <a:r>
              <a:rPr lang="ru-RU" sz="2400" dirty="0" err="1" smtClean="0"/>
              <a:t>книгахъ</a:t>
            </a:r>
            <a:r>
              <a:rPr lang="ru-RU" sz="2400" dirty="0" smtClean="0"/>
              <a:t> мудрости </a:t>
            </a:r>
            <a:r>
              <a:rPr lang="ru-RU" sz="2400" dirty="0" err="1" smtClean="0"/>
              <a:t>прилъжно</a:t>
            </a:r>
            <a:r>
              <a:rPr lang="ru-RU" sz="2400" dirty="0" smtClean="0"/>
              <a:t>, то </a:t>
            </a:r>
            <a:r>
              <a:rPr lang="ru-RU" sz="2400" dirty="0" err="1" smtClean="0"/>
              <a:t>обрящеши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велику</a:t>
            </a:r>
            <a:r>
              <a:rPr lang="ru-RU" sz="2400" dirty="0" smtClean="0"/>
              <a:t> ползу души своей ..." - Поняли ли вы, о чем я прочитала? На современном языке это изречение звучало бы так: Велика ведь бывает польза от учения книжного ... Если поищешь в книгах мудрости, то найдешь великую пользу душе своей. </a:t>
            </a:r>
            <a:endParaRPr lang="ru-RU" sz="2400" dirty="0" smtClean="0"/>
          </a:p>
          <a:p>
            <a:r>
              <a:rPr lang="ru-RU" sz="2400" dirty="0" smtClean="0"/>
              <a:t>О </a:t>
            </a:r>
            <a:r>
              <a:rPr lang="ru-RU" sz="2400" dirty="0" smtClean="0"/>
              <a:t>чем говорится в этом отрывке?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85728"/>
            <a:ext cx="7043758" cy="584043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Когда пошли в школу ваши мамы и папы был создан новый красочный букварь </a:t>
            </a:r>
            <a:r>
              <a:rPr lang="ru-RU" dirty="0" smtClean="0"/>
              <a:t>. </a:t>
            </a:r>
            <a:r>
              <a:rPr lang="ru-RU" dirty="0" smtClean="0"/>
              <a:t>Этот букварь оставался практически неизменным на протяжении 40 лет. По содержанию материал букваря делится на три части: подготовительный, букварный и после букварный периоды. В подготовительный период дети учились различать предложения, слова и слоги. Для этого использовались различные картины, серии рисунков, предметные картинки. В букварный период основная задача была научиться различать звуки и буквы, читать слова и небольшие тексты. В после букварный период - ученики читали интересные занимательные рассказы и стихи.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e16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7278" y="172962"/>
            <a:ext cx="4379366" cy="5953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e17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571480"/>
            <a:ext cx="4328904" cy="60685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e18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428604"/>
            <a:ext cx="4398694" cy="6172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e19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0"/>
            <a:ext cx="4887046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85728"/>
            <a:ext cx="6900882" cy="584043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Перед создателями букварей всегда стояла задача: сделать обучение чтению, письму и счету более доступным и занимательным. Поэтому появилась Азбука - веселая учебная книга для обучения ребенка в дошкольный период. К книге прилагались указания для родителей и воспитателей; "Как обучать по Азбуке ребенка 5-6 лет". В этой книге были не только страницы для чтения, но и для занятий математикой, трудом и рисованием.</a:t>
            </a:r>
            <a:r>
              <a:rPr lang="ru-RU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e12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1511" y="149074"/>
            <a:ext cx="4253695" cy="5977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e13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714356"/>
            <a:ext cx="7151352" cy="524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e14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99" y="500042"/>
            <a:ext cx="7443599" cy="5458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ge15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642919"/>
            <a:ext cx="7278914" cy="53014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00200"/>
            <a:ext cx="6972320" cy="4525963"/>
          </a:xfrm>
        </p:spPr>
        <p:txBody>
          <a:bodyPr/>
          <a:lstStyle/>
          <a:p>
            <a:r>
              <a:rPr lang="ru-RU" dirty="0" smtClean="0"/>
              <a:t>Букварь - первая учебная книга, которая попадает в руки ребенка. С нее начинается овладение грамотой. По ней дети учатся читать и писать. Сегодня я расскажу вам о том, как создавались буквари, по которым учатся все дети нашей страны.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/>
          <a:lstStyle/>
          <a:p>
            <a:r>
              <a:rPr lang="ru-RU" dirty="0" smtClean="0"/>
              <a:t>Что же такое букварь?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smtClean="0"/>
              <a:t>чего он нужен?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Материалы с сайта</a:t>
            </a:r>
            <a:r>
              <a:rPr lang="ru-RU" b="1" dirty="0" smtClean="0">
                <a:hlinkClick r:id="rId2"/>
              </a:rPr>
              <a:t>"Внеклассные </a:t>
            </a:r>
            <a:r>
              <a:rPr lang="ru-RU" b="1" dirty="0" smtClean="0">
                <a:hlinkClick r:id="rId2"/>
              </a:rPr>
              <a:t>занятия в начальной школе". Сценарии...</a:t>
            </a:r>
            <a:endParaRPr lang="ru-RU" b="1" dirty="0" smtClean="0"/>
          </a:p>
          <a:p>
            <a:r>
              <a:rPr lang="ru-RU" dirty="0" smtClean="0"/>
              <a:t>По ссылке:</a:t>
            </a:r>
          </a:p>
          <a:p>
            <a:pPr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vneklassa.narod.ru/page_02_3.htm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"Букварь" и "Азбука" - </a:t>
            </a:r>
            <a:br>
              <a:rPr lang="ru-RU" b="1" i="1" dirty="0" smtClean="0"/>
            </a:br>
            <a:r>
              <a:rPr lang="ru-RU" b="1" i="1" dirty="0" smtClean="0"/>
              <a:t>первые книги любого школьника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Автор : Кононова М.Н.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714356"/>
            <a:ext cx="6900882" cy="5411807"/>
          </a:xfrm>
        </p:spPr>
        <p:txBody>
          <a:bodyPr>
            <a:normAutofit/>
          </a:bodyPr>
          <a:lstStyle/>
          <a:p>
            <a:r>
              <a:rPr lang="ru-RU" dirty="0" smtClean="0"/>
              <a:t>В давние-давние времена дети тоже учились в школе, но читали они не по букварю и писали они не в тетрадях. В старину буквы вырезали на деревянных дощечках, а писали в тетрадях, сделанных из бересты. Потом на земле появились книги. Сначала книжные листы делали из кожи животных, а позже их стали делать из бумаги.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857232"/>
            <a:ext cx="6829444" cy="526893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Уже в древности люди понимали, как важно уметь читать книги, потому что, читая книги, узнаешь много важного и интересного. Сначала книги были рукописные. Их переписывали от руки. Переписывание книг занимало много времени, из-за этого книги были очень дорогие, и их было мало. Со временем люди изобрели машины, которые могли напечатать любое количество книг. И вот на земле появилась первая печатная азбука - </a:t>
            </a:r>
            <a:r>
              <a:rPr lang="ru-RU" dirty="0" err="1" smtClean="0"/>
              <a:t>азбука</a:t>
            </a:r>
            <a:r>
              <a:rPr lang="ru-RU" dirty="0" smtClean="0"/>
              <a:t> Ивана Федорова. Буквы этой азбуки были немного похожи на наши. Но сможете ли вы прочитать, что тут написано?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mage1_big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5" y="500042"/>
            <a:ext cx="7195945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 Назовите первые буквы современного алфавита (А, Б, В, Г, Д ...). А раньше эти буквы и писались и назывались совсем иначе. Например: а - аз, б - буки, в - веди, г - глаголь, </a:t>
            </a:r>
            <a:r>
              <a:rPr lang="ru-RU" dirty="0" err="1" smtClean="0"/>
              <a:t>д</a:t>
            </a:r>
            <a:r>
              <a:rPr lang="ru-RU" dirty="0" smtClean="0"/>
              <a:t> - добро, е - есть, ж - жизнь, и - иже, л - люди, с - слово и т.д. Какое слово произошло от названия первых русских букв? (Азбука).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357166"/>
            <a:ext cx="6972320" cy="576899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Обучение чтению в те времена занимало 2-3 года. Сначала учитель заставлял детей запоминать названия букв, затем складывать из них слоги, потом слова. Например, </a:t>
            </a:r>
            <a:r>
              <a:rPr lang="ru-RU" dirty="0" err="1" smtClean="0"/>
              <a:t>буки+люди+аз</a:t>
            </a:r>
            <a:r>
              <a:rPr lang="ru-RU" dirty="0" smtClean="0"/>
              <a:t> = </a:t>
            </a:r>
            <a:r>
              <a:rPr lang="ru-RU" dirty="0" err="1" smtClean="0"/>
              <a:t>бла</a:t>
            </a:r>
            <a:r>
              <a:rPr lang="ru-RU" dirty="0" smtClean="0"/>
              <a:t>, </a:t>
            </a:r>
            <a:r>
              <a:rPr lang="ru-RU" dirty="0" err="1" smtClean="0"/>
              <a:t>глаголъ+он</a:t>
            </a:r>
            <a:r>
              <a:rPr lang="ru-RU" dirty="0" smtClean="0"/>
              <a:t> = го, = </a:t>
            </a:r>
            <a:r>
              <a:rPr lang="ru-RU" dirty="0" err="1" smtClean="0"/>
              <a:t>бла-го</a:t>
            </a:r>
            <a:r>
              <a:rPr lang="ru-RU" dirty="0" smtClean="0"/>
              <a:t>, </a:t>
            </a:r>
            <a:r>
              <a:rPr lang="ru-RU" dirty="0" err="1" smtClean="0"/>
              <a:t>слово+люди+он</a:t>
            </a:r>
            <a:r>
              <a:rPr lang="ru-RU" dirty="0" smtClean="0"/>
              <a:t> = </a:t>
            </a:r>
            <a:r>
              <a:rPr lang="ru-RU" dirty="0" err="1" smtClean="0"/>
              <a:t>сло</a:t>
            </a:r>
            <a:r>
              <a:rPr lang="ru-RU" dirty="0" smtClean="0"/>
              <a:t>, = </a:t>
            </a:r>
            <a:r>
              <a:rPr lang="ru-RU" dirty="0" err="1" smtClean="0"/>
              <a:t>бла-го-сло</a:t>
            </a:r>
            <a:r>
              <a:rPr lang="ru-RU" dirty="0" smtClean="0"/>
              <a:t>, </a:t>
            </a:r>
            <a:r>
              <a:rPr lang="ru-RU" dirty="0" err="1" smtClean="0"/>
              <a:t>веди+иже</a:t>
            </a:r>
            <a:r>
              <a:rPr lang="ru-RU" dirty="0" smtClean="0"/>
              <a:t> = </a:t>
            </a:r>
            <a:r>
              <a:rPr lang="ru-RU" dirty="0" err="1" smtClean="0"/>
              <a:t>ви</a:t>
            </a:r>
            <a:r>
              <a:rPr lang="ru-RU" dirty="0" smtClean="0"/>
              <a:t>, = </a:t>
            </a:r>
            <a:r>
              <a:rPr lang="ru-RU" dirty="0" err="1" smtClean="0"/>
              <a:t>бла-го-сло-ви</a:t>
            </a:r>
            <a:r>
              <a:rPr lang="ru-RU" dirty="0" smtClean="0"/>
              <a:t>. Я не случайно выбрала такое непонятное слово. Ведь в те времена не было специальных рассказов для детей. И дети учились читать совершенно непонятные им тексты молитв. Представляете, как трудно было тогда научиться читать?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214290"/>
            <a:ext cx="6829444" cy="62151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  Постепенно из букварей стали исчезать тексты непонятных детям молитв и вместо них появились тексты различных наставлений и поучений. Например на страницах "Великолепной русской азбуки. Подарка для добрых детей" можно было прочитать такие тексты:</a:t>
            </a:r>
          </a:p>
          <a:p>
            <a:r>
              <a:rPr lang="ru-RU" i="1" dirty="0" smtClean="0"/>
              <a:t>Не много говори, и привыкай более слушать; будь кроток, тих, скромен. Не все, что придет на ум, рассказывай; но всегда думай, о чем ты говорить намерен. Чего действительно не знаешь, не утверждай и не оспаривай. Что взаймы взял, отдай; что обещал, выполни, что получил даром, за то благодари.</a:t>
            </a:r>
            <a:endParaRPr lang="ru-RU" dirty="0" smtClean="0"/>
          </a:p>
          <a:p>
            <a:r>
              <a:rPr lang="ru-RU" i="1" dirty="0" smtClean="0"/>
              <a:t>Почитай своих родителей. учителей и старших себя, исполняй приказания первых и слушай советы последних. когда говорят старшие, со вниманием слушай и не перебивай речь их. Не откладывай до завтра то, что можешь сделать сегодня.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864</Words>
  <PresentationFormat>Экран (4:3)</PresentationFormat>
  <Paragraphs>24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"Букварь" и "Азбука" -  первые книги школьника.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klass-06</cp:lastModifiedBy>
  <cp:revision>6</cp:revision>
  <dcterms:modified xsi:type="dcterms:W3CDTF">2011-01-31T06:32:30Z</dcterms:modified>
</cp:coreProperties>
</file>