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FD37B5-0179-44C4-9C0B-F23EF4D40C78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FFAC12-3935-4F7B-80BB-0A570BB94C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Работы учащихся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Здоровое школьное питание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17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20888"/>
            <a:ext cx="3346450" cy="2509837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214438"/>
            <a:ext cx="3346450" cy="3726730"/>
          </a:xfrm>
        </p:spPr>
      </p:pic>
    </p:spTree>
    <p:extLst>
      <p:ext uri="{BB962C8B-B14F-4D97-AF65-F5344CB8AC3E}">
        <p14:creationId xmlns:p14="http://schemas.microsoft.com/office/powerpoint/2010/main" val="409453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4438"/>
            <a:ext cx="3346450" cy="250983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214438"/>
            <a:ext cx="3346450" cy="2509837"/>
          </a:xfrm>
        </p:spPr>
      </p:pic>
    </p:spTree>
    <p:extLst>
      <p:ext uri="{BB962C8B-B14F-4D97-AF65-F5344CB8AC3E}">
        <p14:creationId xmlns:p14="http://schemas.microsoft.com/office/powerpoint/2010/main" val="152576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4438"/>
            <a:ext cx="3346450" cy="250983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214438"/>
            <a:ext cx="3346450" cy="2509837"/>
          </a:xfrm>
        </p:spPr>
      </p:pic>
    </p:spTree>
    <p:extLst>
      <p:ext uri="{BB962C8B-B14F-4D97-AF65-F5344CB8AC3E}">
        <p14:creationId xmlns:p14="http://schemas.microsoft.com/office/powerpoint/2010/main" val="252870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4438"/>
            <a:ext cx="3346450" cy="250983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214438"/>
            <a:ext cx="3346450" cy="2509837"/>
          </a:xfrm>
        </p:spPr>
      </p:pic>
    </p:spTree>
    <p:extLst>
      <p:ext uri="{BB962C8B-B14F-4D97-AF65-F5344CB8AC3E}">
        <p14:creationId xmlns:p14="http://schemas.microsoft.com/office/powerpoint/2010/main" val="238521229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5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Здоровое школьное питание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школьное питание</dc:title>
  <dc:creator>Пользователь</dc:creator>
  <cp:lastModifiedBy>Пользователь</cp:lastModifiedBy>
  <cp:revision>1</cp:revision>
  <dcterms:created xsi:type="dcterms:W3CDTF">2015-05-24T16:17:37Z</dcterms:created>
  <dcterms:modified xsi:type="dcterms:W3CDTF">2015-05-24T16:24:49Z</dcterms:modified>
</cp:coreProperties>
</file>