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Норма</c:v>
                </c:pt>
                <c:pt idx="1">
                  <c:v>Выше нормы</c:v>
                </c:pt>
                <c:pt idx="2">
                  <c:v>Ниже нормы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Норма</c:v>
                </c:pt>
                <c:pt idx="1">
                  <c:v>Выше нормы</c:v>
                </c:pt>
                <c:pt idx="2">
                  <c:v>Ниже нормы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</c:v>
                </c:pt>
                <c:pt idx="1">
                  <c:v>13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5"/>
            <a:ext cx="8243918" cy="317184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Формирование навыка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выразительного, беглого,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осознанного чтения.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3886200"/>
            <a:ext cx="3929090" cy="1752600"/>
          </a:xfrm>
        </p:spPr>
        <p:txBody>
          <a:bodyPr/>
          <a:lstStyle/>
          <a:p>
            <a:r>
              <a:rPr lang="ru-RU" dirty="0" smtClean="0"/>
              <a:t>Учитель </a:t>
            </a:r>
          </a:p>
          <a:p>
            <a:r>
              <a:rPr lang="ru-RU" dirty="0" smtClean="0"/>
              <a:t>Высшей категории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Рогожина Л. Н.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Без чтения нет настоящего образования, нет, и не может быть ни вкуса, ни слога, ни многосторонней шири понимания.</a:t>
            </a:r>
          </a:p>
          <a:p>
            <a:pPr>
              <a:buNone/>
            </a:pPr>
            <a:r>
              <a:rPr lang="ru-RU" dirty="0" smtClean="0"/>
              <a:t>                                                   А.Герцен                        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Правильность</a:t>
            </a:r>
          </a:p>
          <a:p>
            <a:r>
              <a:rPr lang="ru-RU" sz="4000" dirty="0" smtClean="0"/>
              <a:t>Беглость</a:t>
            </a:r>
          </a:p>
          <a:p>
            <a:r>
              <a:rPr lang="ru-RU" sz="4000" dirty="0" smtClean="0"/>
              <a:t>Сознательность</a:t>
            </a:r>
          </a:p>
          <a:p>
            <a:r>
              <a:rPr lang="ru-RU" sz="4000" dirty="0" smtClean="0"/>
              <a:t>Выразительность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В.А.Сухомлинский говорил:                                  « Нельзя быть счастливым, не умея читать. Тот, кому недоступно искусство чтения,- невоспитанный человек, нравственный невежда».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1) Чтение слов наоборот по буквам.(</a:t>
            </a:r>
            <a:r>
              <a:rPr lang="ru-RU" dirty="0" err="1" smtClean="0"/>
              <a:t>крот-торк</a:t>
            </a:r>
            <a:r>
              <a:rPr lang="ru-RU" dirty="0" smtClean="0"/>
              <a:t>)</a:t>
            </a:r>
          </a:p>
          <a:p>
            <a:pPr marL="514350" indent="-514350">
              <a:buNone/>
            </a:pPr>
            <a:r>
              <a:rPr lang="ru-RU" dirty="0" smtClean="0"/>
              <a:t>2) Чтение только второй половины слов.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(говоривший- говор/</a:t>
            </a:r>
            <a:r>
              <a:rPr lang="ru-RU" dirty="0" err="1" smtClean="0"/>
              <a:t>ивший</a:t>
            </a:r>
            <a:r>
              <a:rPr lang="ru-RU" dirty="0" smtClean="0"/>
              <a:t>,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  голубенький- голубе/</a:t>
            </a:r>
            <a:r>
              <a:rPr lang="ru-RU" dirty="0" err="1" smtClean="0"/>
              <a:t>нький</a:t>
            </a:r>
            <a:r>
              <a:rPr lang="ru-RU" dirty="0" smtClean="0"/>
              <a:t>)</a:t>
            </a:r>
          </a:p>
          <a:p>
            <a:pPr marL="514350" indent="-514350">
              <a:buNone/>
            </a:pPr>
            <a:r>
              <a:rPr lang="ru-RU" dirty="0" smtClean="0"/>
              <a:t>3) Чтение пунктирно написанных слов.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dirty="0" smtClean="0"/>
              <a:t>       (В лесу поспела </a:t>
            </a:r>
            <a:r>
              <a:rPr lang="ru-RU" dirty="0" err="1" smtClean="0"/>
              <a:t>земл</a:t>
            </a:r>
            <a:r>
              <a:rPr lang="ru-RU" dirty="0" smtClean="0"/>
              <a:t>. н.к..)</a:t>
            </a:r>
          </a:p>
          <a:p>
            <a:pPr marL="514350" indent="-514350">
              <a:buNone/>
            </a:pPr>
            <a:r>
              <a:rPr lang="ru-RU" dirty="0" smtClean="0"/>
              <a:t>4) Поиск в тексте заданных слов.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2296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Диаграмма темпа чтения в 4 «В» классе на начало года</a:t>
            </a:r>
            <a:endParaRPr lang="ru-RU" sz="28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Диаграмма темпа чтения в  4 «В» классе на конец  </a:t>
            </a:r>
            <a:r>
              <a:rPr lang="en-US" sz="2800" i="1" dirty="0" smtClean="0"/>
              <a:t>I </a:t>
            </a:r>
            <a:r>
              <a:rPr lang="ru-RU" sz="2800" i="1" dirty="0" smtClean="0"/>
              <a:t>полугодия</a:t>
            </a:r>
            <a:endParaRPr lang="ru-RU" sz="2800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141</Words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Формирование навыка  выразительного, беглого, осознанного чтения.</vt:lpstr>
      <vt:lpstr>Слайд 2</vt:lpstr>
      <vt:lpstr>Слайд 3</vt:lpstr>
      <vt:lpstr>Слайд 4</vt:lpstr>
      <vt:lpstr>Слайд 5</vt:lpstr>
      <vt:lpstr>Диаграмма темпа чтения в 4 «В» классе на начало года</vt:lpstr>
      <vt:lpstr>Диаграмма темпа чтения в  4 «В» классе на конец  I полугодия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навыка  выразительного, беглого, осознанного чтения.</dc:title>
  <cp:lastModifiedBy>User</cp:lastModifiedBy>
  <cp:revision>7</cp:revision>
  <dcterms:modified xsi:type="dcterms:W3CDTF">2011-02-10T17:28:51Z</dcterms:modified>
</cp:coreProperties>
</file>