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ihard.naturelight.ru/lense/nikon/nikkor_80-400mm_f_4_5-5_6_af_vr/photo/page-3.html" TargetMode="External"/><Relationship Id="rId13" Type="http://schemas.openxmlformats.org/officeDocument/2006/relationships/hyperlink" Target="http://club.foto.ru/gallery/34/photos/1599987" TargetMode="External"/><Relationship Id="rId3" Type="http://schemas.openxmlformats.org/officeDocument/2006/relationships/hyperlink" Target="http://www.interlit2001.com/forum/showthread.php?t=7421" TargetMode="External"/><Relationship Id="rId7" Type="http://schemas.openxmlformats.org/officeDocument/2006/relationships/hyperlink" Target="http://royallib.ru/book/astafev_viktor/kapaluha.html" TargetMode="External"/><Relationship Id="rId12" Type="http://schemas.openxmlformats.org/officeDocument/2006/relationships/hyperlink" Target="http://artnow.ru/ru/gallery/8/13337/picture/1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uvenirograd.ru/sights.php?id=648&amp;lang=1" TargetMode="External"/><Relationship Id="rId11" Type="http://schemas.openxmlformats.org/officeDocument/2006/relationships/hyperlink" Target="http://www.bylkov.ru/forum/21-619-11" TargetMode="External"/><Relationship Id="rId5" Type="http://schemas.openxmlformats.org/officeDocument/2006/relationships/hyperlink" Target="http://www.livelib.ru/reader/Elizaveta1992/quotes" TargetMode="External"/><Relationship Id="rId10" Type="http://schemas.openxmlformats.org/officeDocument/2006/relationships/hyperlink" Target="http://www.galereya-divnogorsk.ru/main/6/260/261/" TargetMode="External"/><Relationship Id="rId4" Type="http://schemas.openxmlformats.org/officeDocument/2006/relationships/hyperlink" Target="http://www.razym.ru/literarura/rusproza/page/13/" TargetMode="External"/><Relationship Id="rId9" Type="http://schemas.openxmlformats.org/officeDocument/2006/relationships/hyperlink" Target="http://nsc.1september.ru/articlef.php?ID=2005003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Ирина\Рабочий стол\КАРТИНКИ\Шаблоны\cabg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19672" y="332656"/>
            <a:ext cx="6912768" cy="341632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flat" dir="t">
              <a:rot lat="0" lon="0" rev="189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   Петрович</a:t>
            </a:r>
          </a:p>
          <a:p>
            <a:pPr algn="ctr"/>
            <a:r>
              <a:rPr lang="ru-RU" sz="5400" b="1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Астафьев</a:t>
            </a:r>
          </a:p>
          <a:p>
            <a:pPr algn="ctr"/>
            <a:endParaRPr lang="ru-RU" sz="5400" b="1" dirty="0" smtClean="0">
              <a:ln/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1924 - 2001</a:t>
            </a:r>
          </a:p>
        </p:txBody>
      </p:sp>
      <p:pic>
        <p:nvPicPr>
          <p:cNvPr id="4" name="Рисунок 3" descr="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268760"/>
            <a:ext cx="2981738" cy="30243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3645024"/>
            <a:ext cx="2276475" cy="3038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Ирина\Рабочий стол\КАРТИНКИ\Шаблоны\cabg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932040" y="548680"/>
            <a:ext cx="39604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Глухарь - одна из древнейших птиц на земле. Живут эти птицы обычно в глухих сосновых лесах и болотах. </a:t>
            </a:r>
          </a:p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Гнездятся на земле и на деревьях. Обычно держатся тех мест, где вывелись.</a:t>
            </a:r>
          </a:p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снежные зимы поздним вечером глухари падают с деревьев в сугроб и там ночуют.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484784"/>
            <a:ext cx="4032447" cy="29802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Ирина\Рабочий стол\КАРТИНКИ\Шаблоны\cabg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07904" y="188640"/>
            <a:ext cx="51125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Выводят птенцов глухари в конце мая - начале июня. Яйца откладывают на земле, в ямке, куда приносят мох, мелкие ветки и перья. Высиживают, как куры, три недели. Малыши, едва обсохнув, ходят за родителями и вскоре начинают сами кормиться мухами, муравьями, ягодами. </a:t>
            </a:r>
          </a:p>
          <a:p>
            <a:r>
              <a:rPr lang="ru-RU" sz="2400" b="1" dirty="0" smtClean="0"/>
              <a:t>Водит птенцов только мать. Она же учит их добывать корм и хорониться в траве в минуту опасности.</a:t>
            </a:r>
          </a:p>
          <a:p>
            <a:endParaRPr lang="ru-RU" sz="2400" dirty="0"/>
          </a:p>
        </p:txBody>
      </p:sp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052736"/>
            <a:ext cx="3168352" cy="41041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4653136"/>
            <a:ext cx="2767989" cy="19672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Ирина\Рабочий стол\КАРТИНКИ\Шаблоны\cabg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355976" y="476672"/>
            <a:ext cx="45365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Глухарка</a:t>
            </a:r>
            <a:r>
              <a:rPr lang="ru-RU" sz="2400" b="1" dirty="0" smtClean="0"/>
              <a:t> светло-коричневая с ржавыми и белыми поперечными полосками. Ее даже и не заметишь, когда она сидит на гнезде, среди веток и сухих листьев.</a:t>
            </a:r>
          </a:p>
          <a:p>
            <a:r>
              <a:rPr lang="ru-RU" sz="2400" b="1" dirty="0" smtClean="0"/>
              <a:t>Весной, когда глухарь-петух поет свою песню, он часто ничего не слышит. За то и прозван глухарем.</a:t>
            </a:r>
            <a:endParaRPr lang="ru-RU" sz="2400" b="1" dirty="0"/>
          </a:p>
        </p:txBody>
      </p:sp>
      <p:pic>
        <p:nvPicPr>
          <p:cNvPr id="4" name="Рисунок 3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4725144"/>
            <a:ext cx="1788790" cy="13117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 descr="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4293096"/>
            <a:ext cx="3581400" cy="23736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 descr="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836712"/>
            <a:ext cx="3860632" cy="28971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Ирина\Рабочий стол\КАРТИНКИ\Шаблоны\cabg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07904" y="332656"/>
            <a:ext cx="51663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 Петрович Астафьев - писатель, Герой Социалистического Труда, Лауреат Государственных премий СССР и РСФСР, действительный член Академии творчества.</a:t>
            </a:r>
          </a:p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окончания Железнодорожной школы  в 1942 г. ушел добровольцем в армию.  Был отправлен на передовую и до самого конца войны оставался рядовым солдатом. На фронте награжден орденом «Красной Звезды» и медалью «За отвагу». В 1945 г. после госпиталя вместе с семьей поселился в г. Чусовой Пермской области.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340768"/>
            <a:ext cx="3384376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Ирина\Рабочий стол\КАРТИНКИ\Шаблоны\cabg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19872" y="260648"/>
            <a:ext cx="547260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 Астафьев является автором многочисленных литературных произведений: романов, повестей, книги коротких новелл - «Затеей» и других. </a:t>
            </a:r>
          </a:p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 Астафьев - секретарь Союза писателей СССР (1991 г.), вице-президент ассоциации писателей «Европейский форум».</a:t>
            </a:r>
          </a:p>
          <a:p>
            <a:pPr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Виктор Астафьев – почетный гражданин городов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Игарка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Красноярск, действительный член Международной академии творчества, почетный профессор Красноярского педагогического университета. В 1999 г. награжден орденом «За заслуги перед Отечеством»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степени.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3172853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077072"/>
            <a:ext cx="3203848" cy="24028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Ирина\Рабочий стол\КАРТИНКИ\Шаблоны\cabg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188640"/>
            <a:ext cx="655272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/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Словарная работа</a:t>
            </a:r>
          </a:p>
          <a:p>
            <a:pPr algn="ctr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Прочитайте по слогам, затем плавно: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endParaRPr lang="ru-RU" sz="1600" b="1" dirty="0" smtClean="0"/>
          </a:p>
          <a:p>
            <a:pPr>
              <a:defRPr/>
            </a:pPr>
            <a:r>
              <a:rPr lang="ru-RU" sz="2800" b="1" dirty="0" err="1" smtClean="0"/>
              <a:t>при-бли-жа-лись</a:t>
            </a:r>
            <a:endParaRPr lang="ru-RU" sz="2800" b="1" dirty="0" smtClean="0"/>
          </a:p>
          <a:p>
            <a:pPr>
              <a:defRPr/>
            </a:pPr>
            <a:r>
              <a:rPr lang="ru-RU" sz="2800" b="1" dirty="0" smtClean="0"/>
              <a:t>к  </a:t>
            </a:r>
            <a:r>
              <a:rPr lang="ru-RU" sz="2800" b="1" dirty="0" err="1" smtClean="0"/>
              <a:t>аль-пийс-ким</a:t>
            </a:r>
            <a:endParaRPr lang="ru-RU" sz="2800" b="1" dirty="0" smtClean="0"/>
          </a:p>
          <a:p>
            <a:pPr>
              <a:defRPr/>
            </a:pPr>
            <a:r>
              <a:rPr lang="ru-RU" sz="2800" b="1" dirty="0" err="1" smtClean="0"/>
              <a:t>по-ко-роб-лен-ны-е</a:t>
            </a:r>
            <a:endParaRPr lang="ru-RU" sz="2800" b="1" dirty="0" smtClean="0"/>
          </a:p>
          <a:p>
            <a:pPr>
              <a:defRPr/>
            </a:pPr>
            <a:r>
              <a:rPr lang="ru-RU" sz="2800" b="1" dirty="0" err="1" smtClean="0"/>
              <a:t>ред-ко-ла-пых</a:t>
            </a:r>
            <a:r>
              <a:rPr lang="ru-RU" sz="2800" b="1" dirty="0" smtClean="0"/>
              <a:t>   </a:t>
            </a:r>
            <a:r>
              <a:rPr lang="ru-RU" sz="2800" b="1" dirty="0" err="1" smtClean="0"/>
              <a:t>е-лей</a:t>
            </a:r>
            <a:endParaRPr lang="ru-RU" sz="2800" b="1" dirty="0" smtClean="0"/>
          </a:p>
          <a:p>
            <a:pPr>
              <a:defRPr/>
            </a:pPr>
            <a:r>
              <a:rPr lang="ru-RU" sz="2800" b="1" dirty="0" err="1" smtClean="0"/>
              <a:t>по-ше-ве-ли-ва-ли</a:t>
            </a:r>
            <a:endParaRPr lang="ru-RU" sz="2800" b="1" dirty="0" smtClean="0"/>
          </a:p>
          <a:p>
            <a:pPr>
              <a:defRPr/>
            </a:pPr>
            <a:r>
              <a:rPr lang="ru-RU" sz="2800" b="1" dirty="0" err="1" smtClean="0"/>
              <a:t>блед-но-лист-ным</a:t>
            </a:r>
            <a:endParaRPr lang="ru-RU" sz="2800" b="1" dirty="0" smtClean="0"/>
          </a:p>
          <a:p>
            <a:pPr>
              <a:defRPr/>
            </a:pPr>
            <a:r>
              <a:rPr lang="ru-RU" sz="2800" b="1" dirty="0" err="1" smtClean="0"/>
              <a:t>до-цве-та-ю-щим</a:t>
            </a:r>
            <a:endParaRPr lang="ru-RU" sz="2800" b="1" dirty="0" smtClean="0"/>
          </a:p>
          <a:p>
            <a:pPr>
              <a:defRPr/>
            </a:pPr>
            <a:r>
              <a:rPr lang="ru-RU" sz="2800" b="1" dirty="0" err="1" smtClean="0"/>
              <a:t>чер-нич-ни-ком</a:t>
            </a:r>
            <a:endParaRPr lang="ru-RU" sz="2800" b="1" dirty="0" smtClean="0"/>
          </a:p>
          <a:p>
            <a:pPr>
              <a:defRPr/>
            </a:pPr>
            <a:r>
              <a:rPr lang="ru-RU" sz="2800" b="1" dirty="0" err="1" smtClean="0"/>
              <a:t>рас-пу-щен-ны-ми</a:t>
            </a:r>
            <a:endParaRPr lang="ru-RU" sz="2800" b="1" dirty="0" smtClean="0"/>
          </a:p>
          <a:p>
            <a:pPr>
              <a:defRPr/>
            </a:pPr>
            <a:r>
              <a:rPr lang="ru-RU" sz="2800" b="1" dirty="0" err="1" smtClean="0"/>
              <a:t>за-кос-те-не-ли</a:t>
            </a:r>
            <a:r>
              <a:rPr lang="ru-RU" sz="2800" b="1" dirty="0" smtClean="0"/>
              <a:t>   от   </a:t>
            </a:r>
            <a:r>
              <a:rPr lang="ru-RU" sz="2800" b="1" dirty="0" err="1" smtClean="0"/>
              <a:t>не-под-виж-нос-ти</a:t>
            </a:r>
            <a:endParaRPr lang="ru-RU" sz="2800" b="1" dirty="0" smtClean="0"/>
          </a:p>
          <a:p>
            <a:pPr>
              <a:defRPr/>
            </a:pPr>
            <a:r>
              <a:rPr lang="ru-RU" sz="2800" b="1" dirty="0" err="1" smtClean="0"/>
              <a:t>за-рож-да-ю-щий-ся</a:t>
            </a:r>
            <a:endParaRPr lang="ru-RU" sz="2800" b="1" dirty="0" smtClean="0"/>
          </a:p>
          <a:p>
            <a:pPr>
              <a:defRPr/>
            </a:pPr>
            <a:r>
              <a:rPr lang="ru-RU" sz="2800" b="1" dirty="0" err="1" smtClean="0"/>
              <a:t>по-до-шед-ший</a:t>
            </a:r>
            <a:r>
              <a:rPr lang="ru-RU" sz="2800" b="1" dirty="0" smtClean="0"/>
              <a:t>	</a:t>
            </a:r>
            <a:endParaRPr lang="ru-RU" sz="280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Ирина\Рабочий стол\КАРТИНКИ\Шаблоны\cabg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87624" y="764704"/>
            <a:ext cx="6984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           </a:t>
            </a:r>
            <a:r>
              <a:rPr lang="ru-RU" sz="2400" b="1" dirty="0" smtClean="0"/>
              <a:t>Используемые материалы</a:t>
            </a:r>
          </a:p>
          <a:p>
            <a:endParaRPr lang="ru-RU" sz="2400" dirty="0" smtClean="0"/>
          </a:p>
          <a:p>
            <a:pPr lvl="0"/>
            <a:r>
              <a:rPr lang="ru-RU" u="sng" dirty="0" smtClean="0">
                <a:hlinkClick r:id="rId3"/>
              </a:rPr>
              <a:t>http://www.interlit2001.com/forum/showthread.php?t=7421</a:t>
            </a:r>
            <a:endParaRPr lang="ru-RU" dirty="0" smtClean="0"/>
          </a:p>
          <a:p>
            <a:pPr lvl="0"/>
            <a:r>
              <a:rPr lang="ru-RU" u="sng" dirty="0" smtClean="0">
                <a:hlinkClick r:id="rId4"/>
              </a:rPr>
              <a:t>http://www.razym.ru/literarura/rusproza/page/13/</a:t>
            </a:r>
            <a:endParaRPr lang="ru-RU" dirty="0" smtClean="0"/>
          </a:p>
          <a:p>
            <a:pPr lvl="0"/>
            <a:r>
              <a:rPr lang="ru-RU" u="sng" dirty="0" smtClean="0">
                <a:hlinkClick r:id="rId5"/>
              </a:rPr>
              <a:t>http://www.livelib.ru/reader/Elizaveta1992/quotes</a:t>
            </a:r>
            <a:endParaRPr lang="ru-RU" dirty="0" smtClean="0"/>
          </a:p>
          <a:p>
            <a:pPr lvl="0"/>
            <a:r>
              <a:rPr lang="ru-RU" u="sng" dirty="0" smtClean="0">
                <a:hlinkClick r:id="rId6"/>
              </a:rPr>
              <a:t>http://www.suvenirograd.ru/sights.php?id=648&amp;lang=1</a:t>
            </a:r>
            <a:endParaRPr lang="ru-RU" dirty="0" smtClean="0"/>
          </a:p>
          <a:p>
            <a:pPr lvl="0"/>
            <a:r>
              <a:rPr lang="ru-RU" u="sng" dirty="0" smtClean="0">
                <a:hlinkClick r:id="rId7"/>
              </a:rPr>
              <a:t>http://royallib.ru/book/astafev_viktor/kapaluha.html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8"/>
              </a:rPr>
              <a:t>http://rihard.naturelight.ru/lense/nikon/nikkor_80-400mm_f_4_5-5_6_af_vr/photo/page-3.html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9"/>
              </a:rPr>
              <a:t>http://nsc.1september.ru/articlef.php?ID=200500302</a:t>
            </a:r>
            <a:endParaRPr lang="ru-RU" dirty="0" smtClean="0"/>
          </a:p>
          <a:p>
            <a:pPr lvl="0"/>
            <a:r>
              <a:rPr lang="ru-RU" u="sng" dirty="0" smtClean="0">
                <a:hlinkClick r:id="rId10"/>
              </a:rPr>
              <a:t>http://www.galereya-divnogorsk.ru/main/6/260/261/</a:t>
            </a:r>
            <a:endParaRPr lang="ru-RU" dirty="0" smtClean="0"/>
          </a:p>
          <a:p>
            <a:pPr lvl="0"/>
            <a:r>
              <a:rPr lang="ru-RU" u="sng" dirty="0" smtClean="0">
                <a:hlinkClick r:id="rId11"/>
              </a:rPr>
              <a:t>http://www.bylkov.ru/forum/21-619-11</a:t>
            </a:r>
            <a:endParaRPr lang="ru-RU" dirty="0" smtClean="0"/>
          </a:p>
          <a:p>
            <a:pPr lvl="0"/>
            <a:r>
              <a:rPr lang="ru-RU" u="sng" dirty="0" smtClean="0">
                <a:hlinkClick r:id="rId12"/>
              </a:rPr>
              <a:t>http://artnow.ru/ru/gallery/8/13337/picture/1.html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3"/>
              </a:rPr>
              <a:t>http://club.foto.ru/gallery/34/photos/1599987</a:t>
            </a:r>
            <a:endParaRPr lang="ru-RU" dirty="0" smtClean="0"/>
          </a:p>
          <a:p>
            <a:endParaRPr lang="ru-RU" sz="240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382</Words>
  <Application>Microsoft Office PowerPoint</Application>
  <PresentationFormat>Экран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www.PHILka.RU</cp:lastModifiedBy>
  <cp:revision>13</cp:revision>
  <dcterms:modified xsi:type="dcterms:W3CDTF">2011-02-23T16:30:11Z</dcterms:modified>
</cp:coreProperties>
</file>