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3" r:id="rId7"/>
    <p:sldId id="264" r:id="rId8"/>
    <p:sldId id="266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4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ic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музыкальный руководитель МБДОУ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№14</a:t>
            </a:r>
          </a:p>
          <a:p>
            <a:pPr algn="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Семушина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 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85992"/>
            <a:ext cx="80170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певческой интонации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дошкольников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1480"/>
            <a:ext cx="746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детский сад комбинированного вида № 14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usicMa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1000108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2a3d0c8b487c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3214686"/>
            <a:ext cx="4392488" cy="14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Детский голос</a:t>
            </a:r>
            <a:r>
              <a:rPr lang="ru-RU" dirty="0" smtClean="0">
                <a:solidFill>
                  <a:srgbClr val="002060"/>
                </a:solidFill>
              </a:rPr>
              <a:t> – очень нежный, хрупкий, гибкий музыкальный инструмент.  Его создание и сохранение – увлекательная, но сложная  работа.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дети поют 4.jpg"/>
          <p:cNvPicPr>
            <a:picLocks noChangeAspect="1"/>
          </p:cNvPicPr>
          <p:nvPr/>
        </p:nvPicPr>
        <p:blipFill>
          <a:blip r:embed="rId3"/>
          <a:srcRect l="9756" t="25153" r="9756"/>
          <a:stretch>
            <a:fillRect/>
          </a:stretch>
        </p:blipFill>
        <p:spPr>
          <a:xfrm>
            <a:off x="3143240" y="3429000"/>
            <a:ext cx="2697013" cy="170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способствующие развитию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певческой интонации: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2071678"/>
            <a:ext cx="7358114" cy="405448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002060"/>
                </a:solidFill>
              </a:rPr>
              <a:t> Игры с голосом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Систематическое использование таких игр дает возможность: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Почувствовать и послушать свой голос, поиграть с ним;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Выплеснуть излишки своей энергии, снять усталость и утомление;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Расширить диапазоны речевого и певческого голоса;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развить интонационный и фонематический слух;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ребенка к управлению своим голосом.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котено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1042989" cy="1438606"/>
          </a:xfrm>
          <a:prstGeom prst="rect">
            <a:avLst/>
          </a:prstGeom>
        </p:spPr>
      </p:pic>
      <p:pic>
        <p:nvPicPr>
          <p:cNvPr id="12" name="Рисунок 11" descr="тучка.jpg"/>
          <p:cNvPicPr>
            <a:picLocks noChangeAspect="1"/>
          </p:cNvPicPr>
          <p:nvPr/>
        </p:nvPicPr>
        <p:blipFill>
          <a:blip r:embed="rId4"/>
          <a:srcRect b="3449"/>
          <a:stretch>
            <a:fillRect/>
          </a:stretch>
        </p:blipFill>
        <p:spPr>
          <a:xfrm>
            <a:off x="7286645" y="1071546"/>
            <a:ext cx="1643073" cy="2000264"/>
          </a:xfrm>
          <a:prstGeom prst="rect">
            <a:avLst/>
          </a:prstGeom>
        </p:spPr>
      </p:pic>
      <p:pic>
        <p:nvPicPr>
          <p:cNvPr id="13" name="Рисунок 12" descr="песик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9066"/>
            <a:ext cx="98107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итмо-интонационные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игры и упражнения </a:t>
            </a:r>
          </a:p>
          <a:p>
            <a:pPr algn="ctr">
              <a:buFont typeface="Wingdings" pitchFamily="2" charset="2"/>
              <a:buChar char="q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Расширению тональной сферы речи способствует: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рассказывание стихотворений в различных регистрах;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упражнений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фонопедического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метода Д. Емельянова на разговорное глиссандо;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игр на импровизацию диалогов и т.п.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 представлений  о высоте звука</a:t>
            </a:r>
            <a:endParaRPr lang="ru-RU" b="1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«Музыкальный букварь» Н. А.Ветлугиной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«Учите детей петь» Г. М. Орловой, С.И. </a:t>
            </a:r>
            <a:r>
              <a:rPr lang="ru-RU" sz="2400" b="1" dirty="0" err="1" smtClean="0">
                <a:solidFill>
                  <a:srgbClr val="0070C0"/>
                </a:solidFill>
              </a:rPr>
              <a:t>Бекиной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Наглядные дидактические пособия с движущими деталями :  « Ученый кузнечик», «Музыкальные лесенки», «Качели», «Птички на дереве»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Музыкально-дидактические игры: «Бубенчики», «Три медведя», «Музыкальное лото», «Матрешки пляшут»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Узнавание </a:t>
            </a:r>
            <a:r>
              <a:rPr lang="ru-RU" sz="2400" b="1" dirty="0" err="1" smtClean="0">
                <a:solidFill>
                  <a:srgbClr val="0070C0"/>
                </a:solidFill>
              </a:rPr>
              <a:t>попевок</a:t>
            </a:r>
            <a:r>
              <a:rPr lang="ru-RU" sz="2400" b="1" dirty="0" smtClean="0">
                <a:solidFill>
                  <a:srgbClr val="0070C0"/>
                </a:solidFill>
              </a:rPr>
              <a:t> по графическому изображению мелодии с последующим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пропеванием</a:t>
            </a:r>
            <a:r>
              <a:rPr lang="ru-RU" sz="2400" b="1" dirty="0" smtClean="0">
                <a:solidFill>
                  <a:srgbClr val="0070C0"/>
                </a:solidFill>
              </a:rPr>
              <a:t> их,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выкладывание фрагментов мелодий, показ направления движения мелодии   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(«Ходит зайка по саду» рус. нар.      песня, «Василек» рус. нар. песня)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785926"/>
            <a:ext cx="253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голосом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«Поющие окна»   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«Художник»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>
          <a:xfrm>
            <a:off x="5929322" y="1071546"/>
            <a:ext cx="2786082" cy="505461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«Волшебное заклинание»</a:t>
            </a:r>
          </a:p>
          <a:p>
            <a:endParaRPr lang="ru-RU" dirty="0"/>
          </a:p>
        </p:txBody>
      </p:sp>
      <p:pic>
        <p:nvPicPr>
          <p:cNvPr id="19" name="Рисунок 18" descr="еж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357694"/>
            <a:ext cx="904875" cy="1143000"/>
          </a:xfrm>
          <a:prstGeom prst="rect">
            <a:avLst/>
          </a:prstGeom>
        </p:spPr>
      </p:pic>
      <p:pic>
        <p:nvPicPr>
          <p:cNvPr id="6146" name="Picture 2" descr="https://encrypted-tbn0.gstatic.com/images?q=tbn:ANd9GcTyTEuZp5wWqr4Q3cNPYMiX2wBrc4FMsiLKDAjJ964wO0wOUUyDRA"/>
          <p:cNvPicPr>
            <a:picLocks noChangeAspect="1" noChangeArrowheads="1"/>
          </p:cNvPicPr>
          <p:nvPr/>
        </p:nvPicPr>
        <p:blipFill>
          <a:blip r:embed="rId4"/>
          <a:srcRect r="50000" b="23255"/>
          <a:stretch>
            <a:fillRect/>
          </a:stretch>
        </p:blipFill>
        <p:spPr bwMode="auto">
          <a:xfrm>
            <a:off x="6643702" y="2786058"/>
            <a:ext cx="1785950" cy="1807381"/>
          </a:xfrm>
          <a:prstGeom prst="rect">
            <a:avLst/>
          </a:prstGeom>
          <a:noFill/>
        </p:spPr>
      </p:pic>
      <p:pic>
        <p:nvPicPr>
          <p:cNvPr id="22" name="Рисунок 21" descr="жира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857496"/>
            <a:ext cx="1704975" cy="2686050"/>
          </a:xfrm>
          <a:prstGeom prst="rect">
            <a:avLst/>
          </a:prstGeom>
        </p:spPr>
      </p:pic>
      <p:pic>
        <p:nvPicPr>
          <p:cNvPr id="23" name="Рисунок 22" descr="Рисунок в окн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1928802"/>
            <a:ext cx="1928826" cy="26422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Распевание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Использование сказок, историй при распевании. </a:t>
            </a:r>
            <a:r>
              <a:rPr lang="ru-RU" i="1" dirty="0" smtClean="0">
                <a:solidFill>
                  <a:srgbClr val="0070C0"/>
                </a:solidFill>
              </a:rPr>
              <a:t>(Сказка «Лесенка» В.   Штейн)</a:t>
            </a:r>
          </a:p>
          <a:p>
            <a:pPr lvl="0"/>
            <a:r>
              <a:rPr lang="ru-RU" b="1" dirty="0" err="1" smtClean="0">
                <a:solidFill>
                  <a:srgbClr val="0070C0"/>
                </a:solidFill>
              </a:rPr>
              <a:t>Игры-повторялки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(«Музыкальное эхо» М. Андреевой, «Попугаи»  М. </a:t>
            </a:r>
            <a:r>
              <a:rPr lang="ru-RU" i="1" dirty="0" err="1" smtClean="0">
                <a:solidFill>
                  <a:srgbClr val="0070C0"/>
                </a:solidFill>
              </a:rPr>
              <a:t>Картушиной</a:t>
            </a:r>
            <a:r>
              <a:rPr lang="ru-RU" i="1" dirty="0" smtClean="0">
                <a:solidFill>
                  <a:srgbClr val="0070C0"/>
                </a:solidFill>
              </a:rPr>
              <a:t>,  «Пой со мной» </a:t>
            </a:r>
            <a:r>
              <a:rPr lang="ru-RU" i="1" dirty="0" err="1" smtClean="0">
                <a:solidFill>
                  <a:srgbClr val="0070C0"/>
                </a:solidFill>
              </a:rPr>
              <a:t>Т.Тютюнниковой</a:t>
            </a:r>
            <a:r>
              <a:rPr lang="ru-RU" i="1" dirty="0" smtClean="0">
                <a:solidFill>
                  <a:srgbClr val="0070C0"/>
                </a:solidFill>
              </a:rPr>
              <a:t>, «На птичьем дворе» И. Рыбкиной)</a:t>
            </a:r>
          </a:p>
          <a:p>
            <a:pPr lvl="0"/>
            <a:r>
              <a:rPr lang="ru-RU" b="1" dirty="0" err="1" smtClean="0">
                <a:solidFill>
                  <a:srgbClr val="0070C0"/>
                </a:solidFill>
              </a:rPr>
              <a:t>Пропевание</a:t>
            </a:r>
            <a:r>
              <a:rPr lang="ru-RU" b="1" dirty="0" smtClean="0">
                <a:solidFill>
                  <a:srgbClr val="0070C0"/>
                </a:solidFill>
              </a:rPr>
              <a:t> интонационно сложных элементов мелодии песни на звук «у».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sic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35771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Пение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capella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Пение в сопровождении металлофона</a:t>
            </a:r>
          </a:p>
          <a:p>
            <a:pPr lvl="0"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Пение с солистами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Игра «Музыкальная цепочка» 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 про себя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Игровое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 «Телеграмма»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14554"/>
            <a:ext cx="2371737" cy="242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sicSlaid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1476_новый разм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857232"/>
            <a:ext cx="2834770" cy="221457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1466_новый размер.JPG"/>
          <p:cNvPicPr>
            <a:picLocks noChangeAspect="1"/>
          </p:cNvPicPr>
          <p:nvPr/>
        </p:nvPicPr>
        <p:blipFill>
          <a:blip r:embed="rId4" cstate="print"/>
          <a:srcRect l="3846" t="5128" b="5128"/>
          <a:stretch>
            <a:fillRect/>
          </a:stretch>
        </p:blipFill>
        <p:spPr>
          <a:xfrm>
            <a:off x="4857752" y="857232"/>
            <a:ext cx="2784040" cy="221457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_2883.JPG"/>
          <p:cNvPicPr>
            <a:picLocks noChangeAspect="1"/>
          </p:cNvPicPr>
          <p:nvPr/>
        </p:nvPicPr>
        <p:blipFill>
          <a:blip r:embed="rId5" cstate="print"/>
          <a:srcRect l="16429" r="14464"/>
          <a:stretch>
            <a:fillRect/>
          </a:stretch>
        </p:blipFill>
        <p:spPr>
          <a:xfrm>
            <a:off x="3286116" y="3500438"/>
            <a:ext cx="2720787" cy="221457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IMG_0699_новый размер.JPG"/>
          <p:cNvPicPr>
            <a:picLocks noChangeAspect="1"/>
          </p:cNvPicPr>
          <p:nvPr/>
        </p:nvPicPr>
        <p:blipFill>
          <a:blip r:embed="rId6"/>
          <a:srcRect l="29122" t="26120" r="26140" b="20813"/>
          <a:stretch>
            <a:fillRect/>
          </a:stretch>
        </p:blipFill>
        <p:spPr>
          <a:xfrm>
            <a:off x="6429388" y="3500438"/>
            <a:ext cx="2143140" cy="142876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IMG_0706_новый размер.JPG"/>
          <p:cNvPicPr>
            <a:picLocks noChangeAspect="1"/>
          </p:cNvPicPr>
          <p:nvPr/>
        </p:nvPicPr>
        <p:blipFill>
          <a:blip r:embed="rId7"/>
          <a:srcRect l="32104" t="23782" r="23158" b="12801"/>
          <a:stretch>
            <a:fillRect/>
          </a:stretch>
        </p:blipFill>
        <p:spPr>
          <a:xfrm>
            <a:off x="714348" y="3500438"/>
            <a:ext cx="2143140" cy="171451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322</Words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Приемы способствующие развитию  певческой интонации:</vt:lpstr>
      <vt:lpstr>Слайд 4</vt:lpstr>
      <vt:lpstr>Слайд 5</vt:lpstr>
      <vt:lpstr>  Рисование голосом </vt:lpstr>
      <vt:lpstr>  Распевание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Семушина Н</cp:lastModifiedBy>
  <cp:revision>45</cp:revision>
  <dcterms:modified xsi:type="dcterms:W3CDTF">2014-01-28T11:38:24Z</dcterms:modified>
</cp:coreProperties>
</file>