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1%80%D0%B0%D0%B1%D0%BE%D1%82%D0%B0%20%D0%BF%D0%BE%20%D0%BD%D0%B0%D0%BD%D0%B0%D0%B9%D1%81%D0%BA%D0%BE%D0%B9%20%D1%81%D0%BA%D0%B0%D0%B7%D0%BA%D0%B5%20%D0%90%D0%B9%D0%BE%D0%B3%D0%B0%20%D0%BD%D0%B0%20%D1%83%D1%80%D0%BE%D0%BA%D0%B0%D1%85%20%D1%87%D1%82%D0%B5%D0%BD%D0%B8%D1%8F&amp;p=15&amp;img_url=knigi.tomsk.ru/covers/000/323/280/original.jpeg?1288728122&amp;rpt=simag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3-tub-ru.yandex.net/i?id=565377806-26-72">
            <a:hlinkClick r:id="rId2"/>
          </p:cNvPr>
          <p:cNvPicPr/>
          <p:nvPr/>
        </p:nvPicPr>
        <p:blipFill>
          <a:blip r:embed="rId3" cstate="print"/>
          <a:srcRect b="32500"/>
          <a:stretch>
            <a:fillRect/>
          </a:stretch>
        </p:blipFill>
        <p:spPr bwMode="auto">
          <a:xfrm>
            <a:off x="1331640" y="404664"/>
            <a:ext cx="6552728" cy="540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331640" y="5103674"/>
            <a:ext cx="66247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Нанайская народная </a:t>
            </a:r>
          </a:p>
          <a:p>
            <a:pPr algn="ctr"/>
            <a:r>
              <a:rPr lang="ru-RU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сказка</a:t>
            </a:r>
            <a:endParaRPr lang="ru-RU" sz="5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анайцы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4392488" cy="5544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4499992" y="836712"/>
            <a:ext cx="464400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Нанай, «здешний человек», устаревшее название - гольды</a:t>
            </a:r>
            <a:endParaRPr lang="ru-RU" sz="5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060848"/>
            <a:ext cx="493204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Самары</a:t>
            </a:r>
          </a:p>
          <a:p>
            <a:pPr algn="ctr"/>
            <a:r>
              <a:rPr lang="ru-RU" sz="7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Стойбище</a:t>
            </a:r>
          </a:p>
          <a:p>
            <a:pPr algn="ctr"/>
            <a:r>
              <a:rPr lang="ru-RU" sz="7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Напёрсток </a:t>
            </a:r>
            <a:endParaRPr lang="ru-RU" sz="7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256490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7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Ровдуга</a:t>
            </a:r>
          </a:p>
          <a:p>
            <a:pPr algn="ctr"/>
            <a:r>
              <a:rPr lang="ru-RU" sz="7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Мялка</a:t>
            </a:r>
          </a:p>
        </p:txBody>
      </p:sp>
      <p:pic>
        <p:nvPicPr>
          <p:cNvPr id="1026" name="Picture 2" descr="C:\Users\pb\Desktop\Новая папка\j104589_1233869400[1].jpg"/>
          <p:cNvPicPr>
            <a:picLocks noChangeAspect="1" noChangeArrowheads="1"/>
          </p:cNvPicPr>
          <p:nvPr/>
        </p:nvPicPr>
        <p:blipFill>
          <a:blip r:embed="rId2" cstate="print"/>
          <a:srcRect t="76560"/>
          <a:stretch>
            <a:fillRect/>
          </a:stretch>
        </p:blipFill>
        <p:spPr bwMode="auto">
          <a:xfrm>
            <a:off x="0" y="5949280"/>
            <a:ext cx="9144000" cy="908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pb\Desktop\Новая папка\j104589_1233869400[1].jpg"/>
          <p:cNvPicPr>
            <a:picLocks noChangeAspect="1" noChangeArrowheads="1"/>
          </p:cNvPicPr>
          <p:nvPr/>
        </p:nvPicPr>
        <p:blipFill>
          <a:blip r:embed="rId2" cstate="print"/>
          <a:srcRect b="47969"/>
          <a:stretch>
            <a:fillRect/>
          </a:stretch>
        </p:blipFill>
        <p:spPr bwMode="auto">
          <a:xfrm>
            <a:off x="0" y="1"/>
            <a:ext cx="9144000" cy="18448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йога"/>
          <p:cNvPicPr/>
          <p:nvPr/>
        </p:nvPicPr>
        <p:blipFill>
          <a:blip r:embed="rId2" cstate="print"/>
          <a:srcRect l="4326" t="3903" r="4326" b="3903"/>
          <a:stretch>
            <a:fillRect/>
          </a:stretch>
        </p:blipFill>
        <p:spPr bwMode="auto">
          <a:xfrm>
            <a:off x="2051720" y="260648"/>
            <a:ext cx="5328592" cy="4752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467544" y="5103674"/>
            <a:ext cx="828092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«Айога загордилась. Стала рассматривать своё лицо.»</a:t>
            </a:r>
            <a:endParaRPr lang="ru-RU" sz="4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величить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4572000" cy="6010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5004048" y="1196752"/>
            <a:ext cx="396044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 Не надо мне ничего-го-го!</a:t>
            </a:r>
            <a:endParaRPr lang="ru-RU" sz="66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280920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Смелость города берёт.</a:t>
            </a:r>
          </a:p>
          <a:p>
            <a:pPr algn="ctr">
              <a:buFont typeface="Wingdings" pitchFamily="2" charset="2"/>
              <a:buChar char="ü"/>
            </a:pPr>
            <a:r>
              <a:rPr lang="ru-RU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имя красит человека, а добрые дела.</a:t>
            </a:r>
          </a:p>
          <a:p>
            <a:pPr algn="ctr">
              <a:buFont typeface="Wingdings" pitchFamily="2" charset="2"/>
              <a:buChar char="ü"/>
            </a:pPr>
            <a:r>
              <a:rPr lang="ru-RU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Один ум хорошо, а два лучше.</a:t>
            </a:r>
          </a:p>
          <a:p>
            <a:pPr algn="ctr">
              <a:buFont typeface="Wingdings" pitchFamily="2" charset="2"/>
              <a:buChar char="ü"/>
            </a:pPr>
            <a:r>
              <a:rPr lang="ru-RU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Самолюб никому не люб.</a:t>
            </a:r>
          </a:p>
          <a:p>
            <a:pPr algn="ctr"/>
            <a:endParaRPr lang="ru-RU" sz="4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" name="Picture 2" descr="C:\Users\pb\Desktop\Новая папка\j104589_1233869400[1].jpg"/>
          <p:cNvPicPr>
            <a:picLocks noChangeAspect="1" noChangeArrowheads="1"/>
          </p:cNvPicPr>
          <p:nvPr/>
        </p:nvPicPr>
        <p:blipFill>
          <a:blip r:embed="rId2" cstate="print"/>
          <a:srcRect t="76560"/>
          <a:stretch>
            <a:fillRect/>
          </a:stretch>
        </p:blipFill>
        <p:spPr bwMode="auto">
          <a:xfrm>
            <a:off x="0" y="5589240"/>
            <a:ext cx="9144000" cy="908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548680"/>
            <a:ext cx="8280920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Красный </a:t>
            </a:r>
            <a:r>
              <a:rPr lang="ru-RU" sz="4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–</a:t>
            </a:r>
            <a:r>
              <a:rPr lang="ru-RU" sz="4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 </a:t>
            </a:r>
            <a:r>
              <a:rPr lang="ru-RU" sz="4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отлично поработал, справился со всеми заданиями</a:t>
            </a:r>
            <a:r>
              <a:rPr lang="ru-RU" sz="4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4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Зелёный </a:t>
            </a:r>
            <a:r>
              <a:rPr lang="ru-RU" sz="4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– хорошо поработал, но были недочёты.</a:t>
            </a:r>
            <a:endParaRPr lang="ru-RU" sz="44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4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Синий – </a:t>
            </a:r>
            <a:r>
              <a:rPr lang="ru-RU" sz="4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испытывал трудности при выполнения заданий.</a:t>
            </a:r>
            <a:endParaRPr lang="ru-RU" sz="44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sz="4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8092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 внимание!</a:t>
            </a:r>
            <a:endParaRPr lang="ru-RU" sz="8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 descr="C:\Users\NEW\Desktop\Мои документы\ЗАСТАВКИ\ЗАСТАВКИ 2007\заставки 3\АНИМАЦИЯ\анимация 1\book0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068960"/>
            <a:ext cx="3744416" cy="2736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90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pb</dc:creator>
  <cp:lastModifiedBy>NEW</cp:lastModifiedBy>
  <cp:revision>8</cp:revision>
  <dcterms:created xsi:type="dcterms:W3CDTF">2011-10-23T09:51:40Z</dcterms:created>
  <dcterms:modified xsi:type="dcterms:W3CDTF">2011-10-23T14:23:54Z</dcterms:modified>
</cp:coreProperties>
</file>