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3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3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0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5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2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3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DBAA-7AE0-447F-9875-91848AA9A3A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E956-4A7D-42E4-880B-832A827D7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estgif.ru/_ph/51/2/7378866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9474"/>
            <a:ext cx="6120680" cy="65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558" y="404664"/>
            <a:ext cx="2691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Читаем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слова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328" y="2585295"/>
            <a:ext cx="2125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Для детей </a:t>
            </a:r>
          </a:p>
          <a:p>
            <a:r>
              <a:rPr lang="ru-RU" sz="2400" b="1" dirty="0" smtClean="0"/>
              <a:t>среднего и</a:t>
            </a:r>
          </a:p>
          <a:p>
            <a:r>
              <a:rPr lang="ru-RU" sz="2400" b="1" dirty="0" smtClean="0"/>
              <a:t> старшего</a:t>
            </a:r>
          </a:p>
          <a:p>
            <a:r>
              <a:rPr lang="ru-RU" sz="2400" b="1" dirty="0" smtClean="0"/>
              <a:t> дошкольного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возраста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558" y="5589240"/>
            <a:ext cx="2626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«Ласточка» </a:t>
            </a:r>
          </a:p>
          <a:p>
            <a:r>
              <a:rPr lang="ru-RU" dirty="0" smtClean="0"/>
              <a:t>ГБДОУ детский сад № 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8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357257"/>
              </p:ext>
            </p:extLst>
          </p:nvPr>
        </p:nvGraphicFramePr>
        <p:xfrm>
          <a:off x="971600" y="620688"/>
          <a:ext cx="7272807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EDE3"/>
              </a:clrFrom>
              <a:clrTo>
                <a:srgbClr val="F7ED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89" y="692696"/>
            <a:ext cx="1798953" cy="176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93191"/>
            <a:ext cx="1927448" cy="163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8627" y="557291"/>
            <a:ext cx="1388938" cy="20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bukashka.org/wp-content/2010/01/ki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87" y="3498660"/>
            <a:ext cx="2376265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52680" y="402340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2" y="2314558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56417" y="2301480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50005" y="2320057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Т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3645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14939"/>
              </p:ext>
            </p:extLst>
          </p:nvPr>
        </p:nvGraphicFramePr>
        <p:xfrm>
          <a:off x="1043608" y="476672"/>
          <a:ext cx="7008441" cy="260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147"/>
                <a:gridCol w="2336147"/>
                <a:gridCol w="2336147"/>
              </a:tblGrid>
              <a:tr h="2608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65" y="564630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43" y="548679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724597"/>
            <a:ext cx="2088231" cy="14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24" y="3212976"/>
            <a:ext cx="3425343" cy="34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0102" y="215659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М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66530" y="2181844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Я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2197690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Ч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627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35706"/>
              </p:ext>
            </p:extLst>
          </p:nvPr>
        </p:nvGraphicFramePr>
        <p:xfrm>
          <a:off x="1043608" y="476672"/>
          <a:ext cx="712879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13956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28223"/>
            <a:ext cx="1444725" cy="145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87285"/>
            <a:ext cx="1737162" cy="174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29955"/>
            <a:ext cx="1440160" cy="139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16" y="3284984"/>
            <a:ext cx="3787784" cy="32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6838" y="2187514"/>
            <a:ext cx="481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6647" y="2196580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43124" y="2211321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Я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41183" y="2211321"/>
            <a:ext cx="590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Ц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9787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54037"/>
              </p:ext>
            </p:extLst>
          </p:nvPr>
        </p:nvGraphicFramePr>
        <p:xfrm>
          <a:off x="899592" y="476672"/>
          <a:ext cx="741682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2880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45" y="3659623"/>
            <a:ext cx="2497635" cy="287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79"/>
            <a:ext cx="1401763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73" y="745063"/>
            <a:ext cx="15732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50" y="722258"/>
            <a:ext cx="1676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63" y="870845"/>
            <a:ext cx="1584176" cy="13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9908" y="2492896"/>
            <a:ext cx="449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Г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75168" y="2492896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Р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32341" y="2512386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12632" y="2492895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Б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7499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Марина</cp:lastModifiedBy>
  <cp:revision>15</cp:revision>
  <dcterms:created xsi:type="dcterms:W3CDTF">2013-07-17T07:59:08Z</dcterms:created>
  <dcterms:modified xsi:type="dcterms:W3CDTF">2015-06-20T09:28:49Z</dcterms:modified>
</cp:coreProperties>
</file>