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8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7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3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3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1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0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61CBB1-E46C-42D6-B3DB-3961BFFBB29F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8031AF-C05E-4C44-A0A1-DE73DB72C4D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148175" cy="342458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Презентация к проекту «Витаминкин огород»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520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3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«Об овощах и фруктах»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73623"/>
            <a:ext cx="4610622" cy="4001769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5" y="1473624"/>
            <a:ext cx="4999735" cy="4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дневника наблюдений за ростом растений в огороде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3" y="1456944"/>
            <a:ext cx="5623128" cy="42173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95" y="1456944"/>
            <a:ext cx="5623128" cy="4217346"/>
          </a:xfrm>
        </p:spPr>
      </p:pic>
    </p:spTree>
    <p:extLst>
      <p:ext uri="{BB962C8B-B14F-4D97-AF65-F5344CB8AC3E}">
        <p14:creationId xmlns:p14="http://schemas.microsoft.com/office/powerpoint/2010/main" val="26234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Посадка лука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6" y="1959733"/>
            <a:ext cx="4520533" cy="3391387"/>
          </a:xfr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97" y="1959733"/>
            <a:ext cx="4803139" cy="32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Посадка помидор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9" y="1118742"/>
            <a:ext cx="5740037" cy="43050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18742"/>
            <a:ext cx="5740037" cy="4305028"/>
          </a:xfrm>
        </p:spPr>
      </p:pic>
    </p:spTree>
    <p:extLst>
      <p:ext uri="{BB962C8B-B14F-4D97-AF65-F5344CB8AC3E}">
        <p14:creationId xmlns:p14="http://schemas.microsoft.com/office/powerpoint/2010/main" val="254125834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</TotalTime>
  <Words>26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Презентация к проекту «Витаминкин огород»</vt:lpstr>
      <vt:lpstr>Беседа «Об овощах и фруктах»</vt:lpstr>
      <vt:lpstr>Составление дневника наблюдений за ростом растений в огороде </vt:lpstr>
      <vt:lpstr>Посадка лука</vt:lpstr>
      <vt:lpstr>Посадка помидор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20</cp:revision>
  <dcterms:created xsi:type="dcterms:W3CDTF">2015-05-18T15:49:59Z</dcterms:created>
  <dcterms:modified xsi:type="dcterms:W3CDTF">2015-06-24T17:46:23Z</dcterms:modified>
</cp:coreProperties>
</file>