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37F766A-3010-40C9-AA4B-56F4D134BBB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6DC889B-BDA1-4F81-94E3-762E96394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100010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ФИЗКУЛЬТМИНУТКИ</a:t>
            </a:r>
            <a:endParaRPr lang="ru-RU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35769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Составитель: учитель-дефектолог</a:t>
            </a:r>
          </a:p>
          <a:p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Кирченкова Е.А.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592933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Рязань, 2015 г.</a:t>
            </a: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6" name="Picture 2" descr="http://vvc-site.ru/images/d/b/sajt-uchitelja-matematiki-chaban-ta_4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14348" y="3143248"/>
            <a:ext cx="1905000" cy="304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059" t="17067" r="21785" b="14375"/>
          <a:stretch>
            <a:fillRect/>
          </a:stretch>
        </p:blipFill>
        <p:spPr bwMode="auto">
          <a:xfrm>
            <a:off x="500034" y="500042"/>
            <a:ext cx="82200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675" t="20485" r="22195" b="14493"/>
          <a:stretch>
            <a:fillRect/>
          </a:stretch>
        </p:blipFill>
        <p:spPr bwMode="auto">
          <a:xfrm>
            <a:off x="571472" y="642918"/>
            <a:ext cx="8050292" cy="55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205" t="17534" r="22195" b="14343"/>
          <a:stretch>
            <a:fillRect/>
          </a:stretch>
        </p:blipFill>
        <p:spPr bwMode="auto">
          <a:xfrm>
            <a:off x="571472" y="642918"/>
            <a:ext cx="797307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205" t="17534" r="22195" b="16542"/>
          <a:stretch>
            <a:fillRect/>
          </a:stretch>
        </p:blipFill>
        <p:spPr bwMode="auto">
          <a:xfrm>
            <a:off x="642910" y="785794"/>
            <a:ext cx="795167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205" t="19731" r="22195" b="13660"/>
          <a:stretch>
            <a:fillRect/>
          </a:stretch>
        </p:blipFill>
        <p:spPr bwMode="auto">
          <a:xfrm>
            <a:off x="571473" y="714356"/>
            <a:ext cx="8001056" cy="540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3439" t="17534" r="22240" b="15906"/>
          <a:stretch>
            <a:fillRect/>
          </a:stretch>
        </p:blipFill>
        <p:spPr bwMode="auto">
          <a:xfrm>
            <a:off x="642910" y="714356"/>
            <a:ext cx="7861110" cy="54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205" t="17534" r="22195" b="14343"/>
          <a:stretch>
            <a:fillRect/>
          </a:stretch>
        </p:blipFill>
        <p:spPr bwMode="auto">
          <a:xfrm>
            <a:off x="714348" y="783168"/>
            <a:ext cx="7786742" cy="53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205" t="16716" r="22195" b="14394"/>
          <a:stretch>
            <a:fillRect/>
          </a:stretch>
        </p:blipFill>
        <p:spPr bwMode="auto">
          <a:xfrm>
            <a:off x="642910" y="692630"/>
            <a:ext cx="7929618" cy="5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</TotalTime>
  <Words>12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ЛаПу</dc:creator>
  <cp:lastModifiedBy>ЛаПу</cp:lastModifiedBy>
  <cp:revision>4</cp:revision>
  <dcterms:created xsi:type="dcterms:W3CDTF">2015-06-25T18:05:15Z</dcterms:created>
  <dcterms:modified xsi:type="dcterms:W3CDTF">2015-06-25T18:38:02Z</dcterms:modified>
</cp:coreProperties>
</file>