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89" r:id="rId2"/>
    <p:sldId id="294" r:id="rId3"/>
    <p:sldId id="290" r:id="rId4"/>
    <p:sldId id="266" r:id="rId5"/>
    <p:sldId id="257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92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00" autoAdjust="0"/>
  </p:normalViewPr>
  <p:slideViewPr>
    <p:cSldViewPr>
      <p:cViewPr varScale="1">
        <p:scale>
          <a:sx n="45" d="100"/>
          <a:sy n="45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0C0F1-8F2C-4C21-B135-C6E01EA9DDDE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6E9EA-95ED-4ED2-96C1-3BB4C888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6E9EA-95ED-4ED2-96C1-3BB4C8887F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7C7BDC-A282-440D-B05F-BD3AA6FA2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2DE-C8A4-4082-9703-4F3FF596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19B64-75FA-439F-B008-DC4512BA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E0508-626A-484A-8C7E-8648ABEF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6FE3-A098-404E-8277-C100351A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8C48-3A5B-41A2-965E-DC8E9A1F6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9C9B-3CB3-4615-8B91-9671172F2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03C9-AA5C-44AF-BA51-3757144A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D2AC-9D0B-4195-857F-E1BE59E4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D56-6FDE-4C12-9672-A1A27F539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5FBF-B089-4B81-B034-9FA86C852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B7F3-FC01-42F7-B740-D6691BFF8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EDB9CF9-C364-47CD-91E8-6B465900B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81439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Тема: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В.М.Гаршин </a:t>
            </a:r>
            <a:endParaRPr lang="en-U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«Лягушка-</a:t>
            </a:r>
            <a:endParaRPr lang="en-U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путешественница»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1928794" y="3714752"/>
            <a:ext cx="4756150" cy="2782887"/>
          </a:xfrm>
          <a:prstGeom prst="rect">
            <a:avLst/>
          </a:prstGeom>
          <a:noFill/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gallery_2_118_648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5992"/>
            <a:ext cx="1512888" cy="1112838"/>
          </a:xfrm>
          <a:prstGeom prst="rect">
            <a:avLst/>
          </a:prstGeom>
          <a:noFill/>
        </p:spPr>
      </p:pic>
      <p:pic>
        <p:nvPicPr>
          <p:cNvPr id="23558" name="Picture 6" descr="gallery_2_118_410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00504"/>
            <a:ext cx="1223962" cy="1009650"/>
          </a:xfrm>
          <a:prstGeom prst="rect">
            <a:avLst/>
          </a:prstGeom>
          <a:noFill/>
        </p:spPr>
      </p:pic>
      <p:pic>
        <p:nvPicPr>
          <p:cNvPr id="23560" name="Picture 8" descr="gallery_2_130_307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000100" y="3286124"/>
            <a:ext cx="1444663" cy="18573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214950"/>
            <a:ext cx="778671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Если лягушка сидит в воде, то будет дождь или ветер.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14290"/>
            <a:ext cx="6357982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Когда лягушка вылезает из воды, сидит на дереве и квакает, то надо ждать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хорошей, сухой погоды.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03930" y="58846"/>
            <a:ext cx="682590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паяц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благополучно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коряга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наслаждалась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достоинство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восторг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стиснула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восхитительный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214290"/>
            <a:ext cx="8858312" cy="60939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паяц - </a:t>
            </a: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шут</a:t>
            </a:r>
            <a:r>
              <a:rPr lang="ru-RU" sz="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клоун</a:t>
            </a:r>
            <a:endParaRPr lang="ru-RU" sz="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благополучно-удачно, успешно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коряга-пень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наслаждалась-блаженствовала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достоинство-совершенство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восторг- восхищение, упоение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стиснула- сжала, сдавила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восхитительный -замечательный</a:t>
            </a:r>
            <a:r>
              <a:rPr lang="ru-RU" sz="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очаровательный</a:t>
            </a:r>
          </a:p>
        </p:txBody>
      </p:sp>
      <p:pic>
        <p:nvPicPr>
          <p:cNvPr id="25608" name="Picture 8" descr="09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643314"/>
            <a:ext cx="2143108" cy="21431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 descr="H:\ВСЕ ПОДРЯД!\Проект 2 неделя_new 3.0\Кпроекту\1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85728"/>
            <a:ext cx="6686568" cy="595155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800" b="1" dirty="0" smtClean="0">
                <a:solidFill>
                  <a:srgbClr val="FF0000"/>
                </a:solidFill>
              </a:rPr>
              <a:t>ты</a:t>
            </a:r>
            <a:r>
              <a:rPr lang="ru-RU" sz="6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800" b="1" dirty="0" smtClean="0">
                <a:solidFill>
                  <a:srgbClr val="FF0000"/>
                </a:solidFill>
              </a:rPr>
              <a:t>			а</a:t>
            </a:r>
            <a:r>
              <a:rPr lang="ru-RU" sz="6800" b="1" dirty="0" smtClean="0">
                <a:solidFill>
                  <a:srgbClr val="33FF33"/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ланг,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800" b="1" dirty="0" smtClean="0">
                <a:solidFill>
                  <a:srgbClr val="FF0000"/>
                </a:solidFill>
              </a:rPr>
              <a:t>			э</a:t>
            </a:r>
            <a:r>
              <a:rPr lang="ru-RU" sz="6800" b="1" dirty="0" smtClean="0">
                <a:solidFill>
                  <a:srgbClr val="33FF33"/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тор,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800" b="1" dirty="0" smtClean="0">
                <a:solidFill>
                  <a:srgbClr val="FF0000"/>
                </a:solidFill>
              </a:rPr>
              <a:t> 			    </a:t>
            </a:r>
            <a:r>
              <a:rPr lang="ru-RU" sz="6800" b="1" dirty="0" smtClean="0">
                <a:solidFill>
                  <a:srgbClr val="33FF33"/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с,				  </a:t>
            </a:r>
            <a:r>
              <a:rPr lang="ru-RU" sz="6800" b="1" dirty="0" smtClean="0">
                <a:solidFill>
                  <a:srgbClr val="33FF33"/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ртира,		а</a:t>
            </a:r>
            <a:r>
              <a:rPr lang="ru-RU" sz="6800" b="1" dirty="0" smtClean="0">
                <a:solidFill>
                  <a:srgbClr val="33FF33"/>
                </a:solidFill>
              </a:rPr>
              <a:t>ква</a:t>
            </a:r>
            <a:r>
              <a:rPr lang="ru-RU" sz="6800" b="1" dirty="0" smtClean="0">
                <a:solidFill>
                  <a:srgbClr val="FF0000"/>
                </a:solidFill>
              </a:rPr>
              <a:t>риум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2851148"/>
          </a:xfrm>
        </p:spPr>
        <p:txBody>
          <a:bodyPr/>
          <a:lstStyle/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Мурзакова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З.М.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учитель начальных классов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МОУ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Верхне-Колчуринская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СОШ»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6519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2149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познакомиться с произведением В.М. Гаршина «Лягушка-путешественница», определить основную идею сказки; </a:t>
            </a:r>
          </a:p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продолжить работу по развитию речи; совершенствовать навык выразительного и осознанного  чтения;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6519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78634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развивать память, внимание и творческие способности учащихся;</a:t>
            </a:r>
          </a:p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воспитывать самостоятельность, интерес к литературному чтению и любовь к родной природе, к краю.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allery_2_118_531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608" y="5494335"/>
            <a:ext cx="2514392" cy="1363665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260350"/>
            <a:ext cx="6462728" cy="11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6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52" name="Picture 8" descr="gallery_2_118_858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71480"/>
            <a:ext cx="2000264" cy="17296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357166"/>
            <a:ext cx="5456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страха глаза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велики.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1536" y="4857760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Волков бояться-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лес не ходить.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arshin_by_Rep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928670"/>
            <a:ext cx="3816350" cy="4581525"/>
          </a:xfrm>
          <a:prstGeom prst="rect">
            <a:avLst/>
          </a:prstGeom>
          <a:noFill/>
          <a:ln w="25400">
            <a:gradFill>
              <a:gsLst>
                <a:gs pos="0">
                  <a:srgbClr val="33FF33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928670"/>
            <a:ext cx="478634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Всеволод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Михайлович 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Гаршин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857628"/>
            <a:ext cx="39292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1855-1888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071546"/>
            <a:ext cx="8770870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«Я не могу прятаться </a:t>
            </a:r>
          </a:p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стенами института, </a:t>
            </a:r>
          </a:p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когда мои сверстники</a:t>
            </a:r>
          </a:p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лбы и груди </a:t>
            </a:r>
          </a:p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подставляют под пули. </a:t>
            </a:r>
          </a:p>
          <a:p>
            <a:pPr algn="ctr" eaLnBrk="1" hangingPunct="1">
              <a:buFontTx/>
              <a:buNone/>
              <a:defRPr/>
            </a:pPr>
            <a:r>
              <a:rPr lang="ru-RU" sz="5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Благословите меня.»</a:t>
            </a:r>
            <a:endParaRPr lang="ru-RU" sz="5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Лягушка-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путешественница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4" descr="67930156f5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425279"/>
            <a:ext cx="4786314" cy="54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2" name="Group 18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57277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86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2374900" cy="25923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286124"/>
            <a:ext cx="2447925" cy="264479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500042"/>
            <a:ext cx="2500330" cy="257491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500042"/>
            <a:ext cx="2590800" cy="2592388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286124"/>
            <a:ext cx="2509846" cy="2640568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3286124"/>
            <a:ext cx="2592388" cy="2665413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allery_2_305_38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770438"/>
            <a:ext cx="1681162" cy="1130300"/>
          </a:xfrm>
          <a:prstGeom prst="rect">
            <a:avLst/>
          </a:prstGeom>
          <a:noFill/>
        </p:spPr>
      </p:pic>
      <p:pic>
        <p:nvPicPr>
          <p:cNvPr id="22534" name="Picture 6" descr="gallery_2_305_38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149725"/>
            <a:ext cx="1104900" cy="742950"/>
          </a:xfrm>
          <a:prstGeom prst="rect">
            <a:avLst/>
          </a:prstGeom>
          <a:noFill/>
        </p:spPr>
      </p:pic>
      <p:pic>
        <p:nvPicPr>
          <p:cNvPr id="22535" name="Picture 7" descr="gallery_2_305_38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5013325"/>
            <a:ext cx="1104900" cy="742950"/>
          </a:xfrm>
          <a:prstGeom prst="rect">
            <a:avLst/>
          </a:prstGeom>
          <a:noFill/>
        </p:spPr>
      </p:pic>
      <p:pic>
        <p:nvPicPr>
          <p:cNvPr id="22536" name="Picture 8" descr="gallery_2_305_38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5214950"/>
            <a:ext cx="1681163" cy="1130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14346" y="357166"/>
            <a:ext cx="9358346" cy="604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Берегите эти воды,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эти земли,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Даже малую былиночку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любя.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Берегите всех зверят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внутри природы,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Убивайте лишь зверей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внутри себя.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         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Е.Евтушенко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616</TotalTime>
  <Words>206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Слайд 1</vt:lpstr>
      <vt:lpstr>Цели:</vt:lpstr>
      <vt:lpstr>Цели: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Мурзакова З.М. учитель начальных классов МОУ «Верхне-Колчуринская СОШ»</vt:lpstr>
    </vt:vector>
  </TitlesOfParts>
  <Company>МОУ "Верхне-Колчуринская СОШ" Алькеевского МР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Мурзакова З.М.</cp:lastModifiedBy>
  <cp:revision>71</cp:revision>
  <dcterms:created xsi:type="dcterms:W3CDTF">2009-12-08T12:59:52Z</dcterms:created>
  <dcterms:modified xsi:type="dcterms:W3CDTF">2011-04-14T13:42:54Z</dcterms:modified>
</cp:coreProperties>
</file>