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1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69" autoAdjust="0"/>
    <p:restoredTop sz="94677" autoAdjust="0"/>
  </p:normalViewPr>
  <p:slideViewPr>
    <p:cSldViewPr snapToGrid="0" showGuides="1">
      <p:cViewPr varScale="1">
        <p:scale>
          <a:sx n="86" d="100"/>
          <a:sy n="86" d="100"/>
        </p:scale>
        <p:origin x="-102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4C6A2-886B-429B-B81B-58EA6993AB2D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D7381-A516-4603-8E6A-7F6F6E493A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4C6A2-886B-429B-B81B-58EA6993AB2D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D7381-A516-4603-8E6A-7F6F6E493A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4C6A2-886B-429B-B81B-58EA6993AB2D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D7381-A516-4603-8E6A-7F6F6E493A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4C6A2-886B-429B-B81B-58EA6993AB2D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D7381-A516-4603-8E6A-7F6F6E493A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4C6A2-886B-429B-B81B-58EA6993AB2D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D7381-A516-4603-8E6A-7F6F6E493A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4C6A2-886B-429B-B81B-58EA6993AB2D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D7381-A516-4603-8E6A-7F6F6E493A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4C6A2-886B-429B-B81B-58EA6993AB2D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D7381-A516-4603-8E6A-7F6F6E493A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4C6A2-886B-429B-B81B-58EA6993AB2D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D7381-A516-4603-8E6A-7F6F6E493A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4C6A2-886B-429B-B81B-58EA6993AB2D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D7381-A516-4603-8E6A-7F6F6E493A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4C6A2-886B-429B-B81B-58EA6993AB2D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D7381-A516-4603-8E6A-7F6F6E493A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4C6A2-886B-429B-B81B-58EA6993AB2D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D7381-A516-4603-8E6A-7F6F6E493A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4C6A2-886B-429B-B81B-58EA6993AB2D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D7381-A516-4603-8E6A-7F6F6E493A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dissolv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.wav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47088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ru-RU" sz="8000" dirty="0" smtClean="0">
                <a:solidFill>
                  <a:srgbClr val="FF0000"/>
                </a:solidFill>
              </a:rPr>
              <a:t>покормите </a:t>
            </a:r>
            <a:br>
              <a:rPr lang="ru-RU" sz="8000" dirty="0" smtClean="0">
                <a:solidFill>
                  <a:srgbClr val="FF0000"/>
                </a:solidFill>
              </a:rPr>
            </a:br>
            <a:r>
              <a:rPr lang="ru-RU" sz="8000" dirty="0" smtClean="0">
                <a:solidFill>
                  <a:srgbClr val="FF0000"/>
                </a:solidFill>
              </a:rPr>
              <a:t>птиц зимой!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Пользователь\Documents\Bluetooth Exchange Folder\SP_A022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45182" y="1925780"/>
            <a:ext cx="4038600" cy="3934691"/>
          </a:xfrm>
          <a:prstGeom prst="rect">
            <a:avLst/>
          </a:prstGeom>
          <a:noFill/>
        </p:spPr>
      </p:pic>
      <p:pic>
        <p:nvPicPr>
          <p:cNvPr id="1026" name="Picture 2" descr="C:\Users\Пользователь\Documents\Bluetooth Exchange Folder\SP_A02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29" y="1943516"/>
            <a:ext cx="4041648" cy="3950208"/>
          </a:xfrm>
          <a:prstGeom prst="rect">
            <a:avLst/>
          </a:prstGeom>
          <a:noFill/>
        </p:spPr>
      </p:pic>
      <p:pic>
        <p:nvPicPr>
          <p:cNvPr id="1028" name="Picture 4" descr="C:\Users\Пользователь\Desktop\Новая папка\анимации\DOVE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05856" y="133612"/>
            <a:ext cx="2926079" cy="1959135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512064" y="5888737"/>
            <a:ext cx="8010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ПУСТЬ СО ВСЕХ КОНЦОВ К ВАМ СЛЕТЯТСЯ, КАК ДОМОЙ, СТАЙКИ НА КРЫЛЬЦО</a:t>
            </a:r>
            <a:endParaRPr lang="ru-RU" sz="2800" b="1" dirty="0"/>
          </a:p>
        </p:txBody>
      </p:sp>
    </p:spTree>
  </p:cSld>
  <p:clrMapOvr>
    <a:masterClrMapping/>
  </p:clrMapOvr>
  <p:transition spd="slow" advTm="12861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/>
              <a:t>   ДЯТЕЛ</a:t>
            </a:r>
            <a:endParaRPr lang="ru-RU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41176" y="2276669"/>
            <a:ext cx="431074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000" b="1" dirty="0" smtClean="0"/>
              <a:t>ДЯТЕЛ, ПЕСТРЫЙ ТАКОЙ.</a:t>
            </a:r>
          </a:p>
          <a:p>
            <a:r>
              <a:rPr lang="ru-RU" sz="2000" b="1" dirty="0" smtClean="0"/>
              <a:t>Я ГИБНУ, ДЕТИ СПАСИТЕ.</a:t>
            </a:r>
          </a:p>
          <a:p>
            <a:r>
              <a:rPr lang="ru-RU" sz="2000" b="1" dirty="0" smtClean="0"/>
              <a:t>ВСЕ ЛЕТО Я КЛЮВОМ СТОЛБЫ</a:t>
            </a:r>
          </a:p>
          <a:p>
            <a:r>
              <a:rPr lang="ru-RU" sz="2000" b="1" dirty="0" smtClean="0"/>
              <a:t>                                                ДОЛБИЛ:</a:t>
            </a:r>
          </a:p>
          <a:p>
            <a:r>
              <a:rPr lang="ru-RU" sz="2000" b="1" dirty="0" smtClean="0"/>
              <a:t>ТЬМУ ВРЕДНЫХ БУКАШЕК</a:t>
            </a:r>
          </a:p>
          <a:p>
            <a:r>
              <a:rPr lang="ru-RU" sz="2000" b="1" dirty="0" smtClean="0"/>
              <a:t>                                   ПОИСТРЕБИЛ.</a:t>
            </a:r>
          </a:p>
          <a:p>
            <a:r>
              <a:rPr lang="ru-RU" sz="2000" b="1" dirty="0" smtClean="0"/>
              <a:t>ПОЖАЛУЙСТА, ПОМОГИТЕ!</a:t>
            </a:r>
          </a:p>
          <a:p>
            <a:r>
              <a:rPr lang="ru-RU" sz="2000" b="1" dirty="0" smtClean="0"/>
              <a:t>-СЮДА, НАШ ДЯТЕЛ, СЮДА!</a:t>
            </a:r>
          </a:p>
          <a:p>
            <a:r>
              <a:rPr lang="ru-RU" sz="2000" b="1" dirty="0" smtClean="0"/>
              <a:t>ВОТ ТЕБЕ, ДРУГ, ЕДА.</a:t>
            </a:r>
          </a:p>
          <a:p>
            <a:r>
              <a:rPr lang="ru-RU" sz="2000" b="1" dirty="0" smtClean="0"/>
              <a:t>БЛАГОДАРИМ ЗА РАБОТУ!   </a:t>
            </a:r>
            <a:endParaRPr lang="ru-RU" sz="2000" b="1" dirty="0"/>
          </a:p>
        </p:txBody>
      </p:sp>
      <p:pic>
        <p:nvPicPr>
          <p:cNvPr id="6" name="Рисунок 5" descr="G:\ДЯТЕЛ\1e21ac13204c0edd47ec91447c14.jpg"/>
          <p:cNvPicPr/>
          <p:nvPr/>
        </p:nvPicPr>
        <p:blipFill>
          <a:blip r:embed="rId2" cstate="print"/>
          <a:srcRect r="24999"/>
          <a:stretch>
            <a:fillRect/>
          </a:stretch>
        </p:blipFill>
        <p:spPr bwMode="auto">
          <a:xfrm>
            <a:off x="4779818" y="1224386"/>
            <a:ext cx="3900519" cy="46767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 advTm="25987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/>
              <a:t>   СОРОКА</a:t>
            </a:r>
            <a:endParaRPr lang="ru-RU" sz="60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596883" y="2130722"/>
            <a:ext cx="4180114" cy="31211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53143" y="2761861"/>
            <a:ext cx="38628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СКАЧЕТ  СОРОКА  ПО</a:t>
            </a:r>
          </a:p>
          <a:p>
            <a:r>
              <a:rPr lang="ru-RU" sz="2000" b="1" dirty="0" smtClean="0"/>
              <a:t>                                   ЕЛЬНИЧКУ,</a:t>
            </a:r>
          </a:p>
          <a:p>
            <a:r>
              <a:rPr lang="ru-RU" sz="2000" b="1" dirty="0" smtClean="0"/>
              <a:t>БЬЕТ  ХВОСТОМ  ПО</a:t>
            </a:r>
          </a:p>
          <a:p>
            <a:r>
              <a:rPr lang="ru-RU" sz="2000" b="1" dirty="0" smtClean="0"/>
              <a:t>                          МЕТЕЛЬНИЧКУ.</a:t>
            </a:r>
          </a:p>
          <a:p>
            <a:r>
              <a:rPr lang="ru-RU" sz="2000" b="1" dirty="0" smtClean="0"/>
              <a:t>ХОЛОДНО  СОРОКЕ  БЕЗ</a:t>
            </a:r>
          </a:p>
          <a:p>
            <a:r>
              <a:rPr lang="ru-RU" sz="2000" b="1" dirty="0" smtClean="0"/>
              <a:t>                     ШУБКИ  СКАКАТЬ,</a:t>
            </a:r>
          </a:p>
          <a:p>
            <a:r>
              <a:rPr lang="ru-RU" sz="2000" b="1" dirty="0" smtClean="0"/>
              <a:t>ПЛАЧЕТ  СОРОКА, -</a:t>
            </a:r>
          </a:p>
          <a:p>
            <a:r>
              <a:rPr lang="ru-RU" sz="2000" b="1" dirty="0" smtClean="0"/>
              <a:t>                   ДА  НЕГДЕ  ВЗЯТЬ.</a:t>
            </a:r>
          </a:p>
        </p:txBody>
      </p:sp>
    </p:spTree>
  </p:cSld>
  <p:clrMapOvr>
    <a:masterClrMapping/>
  </p:clrMapOvr>
  <p:transition spd="slow" advTm="15909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/>
              <a:t>ВОРОНА</a:t>
            </a:r>
            <a:endParaRPr lang="ru-RU" sz="60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050271" y="1448508"/>
            <a:ext cx="3487657" cy="48892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0" y="2649894"/>
            <a:ext cx="522514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 ВОТ ВОРОНА СИДИТ НА ЗАБОРЕ.</a:t>
            </a:r>
          </a:p>
          <a:p>
            <a:r>
              <a:rPr lang="ru-RU" sz="2000" b="1" dirty="0" smtClean="0"/>
              <a:t>   ВСЕ АМБАРЫ ДАВНО НА ЗАПОРЕ.</a:t>
            </a:r>
          </a:p>
          <a:p>
            <a:r>
              <a:rPr lang="ru-RU" sz="2000" b="1" dirty="0" smtClean="0"/>
              <a:t>   ВСЕ ОБОЗЫ ПРОШЛИ, ВСЕ </a:t>
            </a:r>
          </a:p>
          <a:p>
            <a:r>
              <a:rPr lang="ru-RU" sz="2000" b="1" dirty="0" smtClean="0"/>
              <a:t>                                            ПОДВОДЫ.</a:t>
            </a:r>
          </a:p>
          <a:p>
            <a:r>
              <a:rPr lang="ru-RU" sz="2000" b="1" dirty="0" smtClean="0"/>
              <a:t>   НАСТУПИЛА ПОРА НЕПОГОДЫ.</a:t>
            </a:r>
          </a:p>
          <a:p>
            <a:r>
              <a:rPr lang="ru-RU" sz="2000" b="1" dirty="0" smtClean="0"/>
              <a:t>   СУЕТИТСЯ ОНА НА ЗАБОРЕ.</a:t>
            </a:r>
          </a:p>
          <a:p>
            <a:r>
              <a:rPr lang="ru-RU" sz="2000" b="1" dirty="0" smtClean="0"/>
              <a:t>   ГОРЕ ЕЙ. НАСТОЯЩЕЕ ГОРЕ!</a:t>
            </a:r>
          </a:p>
          <a:p>
            <a:r>
              <a:rPr lang="ru-RU" sz="2000" b="1" dirty="0" smtClean="0"/>
              <a:t>   ВЕДЬ НИ ЗЕРНЫШКА НЕТ У ВОРОНЫ</a:t>
            </a:r>
          </a:p>
          <a:p>
            <a:r>
              <a:rPr lang="ru-RU" sz="2000" b="1" dirty="0" smtClean="0"/>
              <a:t>   И ОТ ХОЛОДА НЕТ ОБОРОНЫ…</a:t>
            </a:r>
          </a:p>
          <a:p>
            <a:r>
              <a:rPr lang="ru-RU" sz="2000" b="1" dirty="0" smtClean="0"/>
              <a:t>   </a:t>
            </a:r>
            <a:endParaRPr lang="ru-RU" sz="2000" b="1" dirty="0"/>
          </a:p>
        </p:txBody>
      </p:sp>
    </p:spTree>
  </p:cSld>
  <p:clrMapOvr>
    <a:masterClrMapping/>
  </p:clrMapOvr>
  <p:transition spd="slow" advTm="27531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42109" y="415636"/>
            <a:ext cx="77308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КОНКУРС КОРМУШЕК</a:t>
            </a:r>
            <a:endParaRPr lang="ru-RU" sz="6000" b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4" name="Рисунок 3" descr="C:\Users\Admin\Pictures\15.01.2012\IMG_172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521619" y="4209405"/>
            <a:ext cx="2553997" cy="17733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Рисунок 4" descr="C:\Users\Admin\Pictures\15.01.2012\IMG_171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293" y="1646956"/>
            <a:ext cx="2446215" cy="16227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Рисунок 5" descr="C:\Users\Admin\Pictures\15.01.2012\IMG_171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58910" y="1606258"/>
            <a:ext cx="2398001" cy="16495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Рисунок 6" descr="C:\Users\Admin\Pictures\15.01.2012\IMG_171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17928" y="1625305"/>
            <a:ext cx="2418944" cy="16582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Рисунок 7" descr="C:\Users\Admin\Pictures\15.01.2012\IMG_171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6536105" y="3384174"/>
            <a:ext cx="3429024" cy="13573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Рисунок 8" descr="C:\Users\Admin\Pictures\15.01.2012\IMG_1718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-380999" y="4204855"/>
            <a:ext cx="2563091" cy="18010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Рисунок 9" descr="C:\Users\Admin\Pictures\15.01.2012\IMG_1720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3326171" y="4226719"/>
            <a:ext cx="2616349" cy="17872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Рисунок 10" descr="C:\Users\Admin\Pictures\15.01.2012\IMG_1722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0">
            <a:off x="5232687" y="4152032"/>
            <a:ext cx="2585609" cy="18565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-317241" y="704088"/>
            <a:ext cx="9080241" cy="2207063"/>
          </a:xfrm>
        </p:spPr>
        <p:txBody>
          <a:bodyPr>
            <a:normAutofit/>
          </a:bodyPr>
          <a:lstStyle/>
          <a:p>
            <a:r>
              <a:rPr lang="ru-RU" sz="6600" b="1" dirty="0" smtClean="0"/>
              <a:t>                </a:t>
            </a:r>
            <a:r>
              <a:rPr lang="ru-RU" sz="10700" b="1" dirty="0" smtClean="0"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rPr>
              <a:t> </a:t>
            </a:r>
            <a:r>
              <a:rPr lang="ru-RU" sz="10700" b="1" dirty="0" smtClean="0"/>
              <a:t>КОНЕЦ</a:t>
            </a:r>
            <a:endParaRPr lang="ru-RU" sz="6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903445" y="3657600"/>
            <a:ext cx="556104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СОСТАВИЛИ  ВОСПИТАТЕЛЬ:</a:t>
            </a:r>
          </a:p>
          <a:p>
            <a:r>
              <a:rPr lang="ru-RU" sz="2000" b="1" dirty="0" smtClean="0"/>
              <a:t>                                                ШВЫГАРЬ О. А.</a:t>
            </a:r>
          </a:p>
          <a:p>
            <a:r>
              <a:rPr lang="ru-RU" sz="2000" b="1" dirty="0" smtClean="0"/>
              <a:t>                                                МБДОУ  «ДЕТСКИЙ САД</a:t>
            </a:r>
          </a:p>
          <a:p>
            <a:r>
              <a:rPr lang="ru-RU" sz="2000" b="1" smtClean="0"/>
              <a:t>                                                № 1 БЕРЕЗКА»</a:t>
            </a:r>
            <a:endParaRPr lang="ru-RU" sz="2000" b="1" dirty="0" smtClean="0"/>
          </a:p>
          <a:p>
            <a:r>
              <a:rPr lang="ru-RU" sz="2000" b="1" dirty="0" smtClean="0"/>
              <a:t>                                                 П.  МОСТОВСКОЙ</a:t>
            </a:r>
            <a:endParaRPr lang="ru-RU" sz="2000" b="1" dirty="0"/>
          </a:p>
        </p:txBody>
      </p:sp>
      <p:pic>
        <p:nvPicPr>
          <p:cNvPr id="9" name="~PP3672.WAV">
            <a:hlinkClick r:id="" action="ppaction://media"/>
          </p:cNvPr>
          <p:cNvPicPr>
            <a:picLocks noRot="1" noChangeAspect="1"/>
          </p:cNvPicPr>
          <p:nvPr>
            <a:wavAudioFile r:embed="rId1" name="~PP3672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3729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17240" y="-858415"/>
            <a:ext cx="4646645" cy="3060439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НЕ БОГАТЫ ИМ КОРМА</a:t>
            </a:r>
            <a:endParaRPr lang="ru-RU" sz="66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Пользователь\Documents\Bluetooth Exchange Folder\SP_A027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4167" b="4167"/>
          <a:stretch>
            <a:fillRect/>
          </a:stretch>
        </p:blipFill>
        <p:spPr bwMode="auto">
          <a:xfrm>
            <a:off x="3274725" y="2053648"/>
            <a:ext cx="5486400" cy="4114800"/>
          </a:xfrm>
          <a:prstGeom prst="rect">
            <a:avLst/>
          </a:prstGeom>
          <a:noFill/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0" y="4329403"/>
            <a:ext cx="5075853" cy="3209731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ГОРСТЬ ЗЕРНА НУЖНА</a:t>
            </a:r>
          </a:p>
          <a:p>
            <a:r>
              <a:rPr lang="ru-RU" sz="3200" b="1" dirty="0" smtClean="0"/>
              <a:t>ГОРСТЬ ОДНА – </a:t>
            </a:r>
          </a:p>
          <a:p>
            <a:r>
              <a:rPr lang="ru-RU" sz="3200" b="1" dirty="0" smtClean="0"/>
              <a:t>И НЕ СТРАШНА</a:t>
            </a:r>
          </a:p>
          <a:p>
            <a:r>
              <a:rPr lang="ru-RU" sz="3200" b="1" dirty="0" smtClean="0"/>
              <a:t>БУДЕТ ИМ ЗИМА</a:t>
            </a:r>
            <a:endParaRPr lang="ru-RU" sz="3200" b="1" dirty="0"/>
          </a:p>
        </p:txBody>
      </p:sp>
    </p:spTree>
  </p:cSld>
  <p:clrMapOvr>
    <a:masterClrMapping/>
  </p:clrMapOvr>
  <p:transition spd="slow" advTm="11378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918" y="1"/>
            <a:ext cx="3732245" cy="2276668"/>
          </a:xfrm>
        </p:spPr>
        <p:txBody>
          <a:bodyPr>
            <a:normAutofit/>
          </a:bodyPr>
          <a:lstStyle/>
          <a:p>
            <a:r>
              <a:rPr lang="ru-RU" sz="4400" i="1" dirty="0" smtClean="0">
                <a:solidFill>
                  <a:srgbClr val="FF0000"/>
                </a:solidFill>
              </a:rPr>
              <a:t>СКОЛЬКО ГИБНЕТ ИХ –</a:t>
            </a:r>
            <a:br>
              <a:rPr lang="ru-RU" sz="4400" i="1" dirty="0" smtClean="0">
                <a:solidFill>
                  <a:srgbClr val="FF0000"/>
                </a:solidFill>
              </a:rPr>
            </a:br>
            <a:r>
              <a:rPr lang="ru-RU" sz="4400" i="1" dirty="0" smtClean="0">
                <a:solidFill>
                  <a:srgbClr val="FF0000"/>
                </a:solidFill>
              </a:rPr>
              <a:t> НЕ СЧЕСТЬ</a:t>
            </a:r>
            <a:endParaRPr lang="ru-RU" sz="4400" i="1" dirty="0">
              <a:solidFill>
                <a:srgbClr val="FF0000"/>
              </a:solidFill>
            </a:endParaRPr>
          </a:p>
        </p:txBody>
      </p:sp>
      <p:pic>
        <p:nvPicPr>
          <p:cNvPr id="2051" name="Picture 3" descr="C:\Users\Пользователь\Documents\Bluetooth Exchange Folder\SP_A023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5927" y="169430"/>
            <a:ext cx="5486400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61257" y="2828784"/>
            <a:ext cx="3191069" cy="3721305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ВИДЕТЬ ТЯЖЕЛО.</a:t>
            </a:r>
          </a:p>
          <a:p>
            <a:r>
              <a:rPr lang="ru-RU" sz="3200" b="1" dirty="0" smtClean="0"/>
              <a:t>А ВЕДЬ В ВАШЕМ СЕРДЦЕ ЕСТЬ И ДЛЯ ПТИЦ ТЕПЛО</a:t>
            </a:r>
            <a:endParaRPr lang="ru-RU" sz="3200" b="1" dirty="0"/>
          </a:p>
        </p:txBody>
      </p:sp>
      <p:pic>
        <p:nvPicPr>
          <p:cNvPr id="2052" name="Picture 4" descr="C:\Users\Пользователь\Desktop\анимация 2\сердце(1).gif"/>
          <p:cNvPicPr>
            <a:picLocks noChangeAspect="1" noChangeArrowheads="1" noCrop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09731" y="3965509"/>
            <a:ext cx="3060441" cy="2782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2567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9918"/>
            <a:ext cx="8686800" cy="1306286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РАЗВЕ МОЖНО ЗАБЫВАТЬ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Пользователь\Documents\Bluetooth Exchange Folder\SP_A025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22106"/>
            <a:ext cx="4038600" cy="36202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7" name="Picture 3" descr="C:\Users\Пользователь\Documents\Bluetooth Exchange Folder\SP_A026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922106"/>
            <a:ext cx="4038600" cy="36202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802433" y="5486400"/>
            <a:ext cx="72965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УЛЕТЕТЬ МОГЛИ. НО ОСТАЛИСЬ</a:t>
            </a:r>
          </a:p>
          <a:p>
            <a:r>
              <a:rPr lang="ru-RU" sz="3200" b="1" dirty="0" smtClean="0"/>
              <a:t>ЗИМОВАТЬ ЗАОДНО С ЛЮДЬМИ</a:t>
            </a:r>
            <a:endParaRPr lang="ru-RU" sz="3200" b="1" dirty="0"/>
          </a:p>
        </p:txBody>
      </p:sp>
    </p:spTree>
  </p:cSld>
  <p:clrMapOvr>
    <a:masterClrMapping/>
  </p:clrMapOvr>
  <p:transition spd="slow" advTm="6888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ПРИУЧИТЕ ПТИЦ В МОРОЗ</a:t>
            </a:r>
            <a:br>
              <a:rPr lang="ru-RU" sz="5400" b="1" dirty="0" smtClean="0">
                <a:solidFill>
                  <a:srgbClr val="FF0000"/>
                </a:solidFill>
              </a:rPr>
            </a:br>
            <a:r>
              <a:rPr lang="ru-RU" sz="5400" b="1" dirty="0" smtClean="0">
                <a:solidFill>
                  <a:srgbClr val="FF0000"/>
                </a:solidFill>
              </a:rPr>
              <a:t>К СВОЕМУ ОКНУ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Пользователь\Documents\Bluetooth Exchange Folder\SP_A026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26000" contrast="27000"/>
          </a:blip>
          <a:srcRect/>
          <a:stretch>
            <a:fillRect/>
          </a:stretch>
        </p:blipFill>
        <p:spPr bwMode="auto">
          <a:xfrm>
            <a:off x="457200" y="1922106"/>
            <a:ext cx="4450702" cy="37301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7" name="Picture 3" descr="C:\Users\Пользователь\Documents\Bluetooth Exchange Folder\SP_A026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bright="16000" contrast="24000"/>
          </a:blip>
          <a:srcRect/>
          <a:stretch>
            <a:fillRect/>
          </a:stretch>
        </p:blipFill>
        <p:spPr bwMode="auto">
          <a:xfrm>
            <a:off x="4648200" y="1922106"/>
            <a:ext cx="4038600" cy="37301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709127" y="5561045"/>
            <a:ext cx="78750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ЧТОБ БЕЗ ПЕСЕН НЕ ПРИШЛОСЬ </a:t>
            </a:r>
          </a:p>
          <a:p>
            <a:r>
              <a:rPr lang="ru-RU" sz="3200" b="1" dirty="0" smtClean="0"/>
              <a:t>ВАМ ВСТРЕЧАТЬ ВЕСНУ</a:t>
            </a:r>
            <a:endParaRPr lang="ru-RU" sz="3200" b="1" dirty="0"/>
          </a:p>
        </p:txBody>
      </p:sp>
    </p:spTree>
  </p:cSld>
  <p:clrMapOvr>
    <a:masterClrMapping/>
  </p:clrMapOvr>
  <p:transition spd="slow" advTm="12018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4620" y="2258008"/>
            <a:ext cx="4292082" cy="45999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79636" y="193964"/>
            <a:ext cx="8305800" cy="2012302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ЗИМУЮЩИЕ ПТИЦЫ, </a:t>
            </a:r>
            <a:r>
              <a:rPr lang="ru-RU" sz="4400" b="1" dirty="0" smtClean="0">
                <a:solidFill>
                  <a:srgbClr val="FF0000"/>
                </a:solidFill>
              </a:rPr>
              <a:t/>
            </a:r>
            <a:br>
              <a:rPr lang="ru-RU" sz="44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ПРИЛЕТАЮЩИЕ НА НАШИ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   КОРМУШКИ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Пользователь\Documents\Bluetooth Exchange Folder\SP_A0273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36211" y="1560757"/>
            <a:ext cx="1438741" cy="1371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075" name="Picture 3" descr="C:\Users\Пользователь\Documents\Bluetooth Exchange Folder\SPM_A0001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71751" y="3117273"/>
            <a:ext cx="1747994" cy="17289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076" name="Picture 4" descr="C:\Users\Пользователь\Documents\Bluetooth Exchange Folder\SPM_A0003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940837" y="1954905"/>
            <a:ext cx="1974969" cy="18828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077" name="Picture 5" descr="C:\Users\Пользователь\Documents\Bluetooth Exchange Folder\SPM_A0004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61258" y="5013654"/>
            <a:ext cx="1996750" cy="14909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078" name="Picture 6" descr="C:\Users\Пользователь\Documents\Bluetooth Exchange Folder\SPM_A0002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7020174" y="4682837"/>
            <a:ext cx="1831204" cy="15583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 advTm="1533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/>
              <a:t>СИНИЦА</a:t>
            </a:r>
            <a:endParaRPr lang="ru-RU" sz="8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313992"/>
            <a:ext cx="4590661" cy="3263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ЖИЛИ-БЫЛИ ДВЕ СИНИЦЫ</a:t>
            </a:r>
          </a:p>
          <a:p>
            <a:r>
              <a:rPr lang="ru-RU" sz="2000" b="1" dirty="0" smtClean="0"/>
              <a:t>     -ЧЕМ ЖЕ БУДЕМ МЫ </a:t>
            </a:r>
          </a:p>
          <a:p>
            <a:r>
              <a:rPr lang="ru-RU" sz="2000" b="1" dirty="0" smtClean="0"/>
              <a:t>                                           КОРМИТЬСЯ?</a:t>
            </a:r>
          </a:p>
          <a:p>
            <a:r>
              <a:rPr lang="ru-RU" sz="2000" b="1" dirty="0" smtClean="0"/>
              <a:t>ВЕДЬ КРУГОМ БЕЛЫМ-БЕЛО.</a:t>
            </a:r>
          </a:p>
          <a:p>
            <a:r>
              <a:rPr lang="ru-RU" sz="2000" b="1" dirty="0" smtClean="0"/>
              <a:t>ВСЕ ПОЛЯНКИ ЗАМЕЛО.</a:t>
            </a:r>
          </a:p>
          <a:p>
            <a:r>
              <a:rPr lang="ru-RU" sz="2000" b="1" dirty="0" smtClean="0"/>
              <a:t>    -ПОЗАБЫЛИ ВЫ, СИНИЦЫ, </a:t>
            </a:r>
          </a:p>
          <a:p>
            <a:r>
              <a:rPr lang="ru-RU" sz="2000" b="1" dirty="0" smtClean="0"/>
              <a:t>ЧТО ВАШ ДРУГ ЖИВЕТ В</a:t>
            </a:r>
          </a:p>
          <a:p>
            <a:r>
              <a:rPr lang="ru-RU" sz="2000" b="1" dirty="0" smtClean="0"/>
              <a:t>                                               СТАНИЦЕ:</a:t>
            </a:r>
          </a:p>
          <a:p>
            <a:r>
              <a:rPr lang="ru-RU" sz="2000" b="1" dirty="0" smtClean="0"/>
              <a:t>ВОН МОЙ ДОМ, МОЕ ОКНО,</a:t>
            </a:r>
          </a:p>
          <a:p>
            <a:r>
              <a:rPr lang="ru-RU" sz="2000" b="1" dirty="0" smtClean="0"/>
              <a:t>                     ТАМ ОТБОРНОЕ ЗЕРНО.</a:t>
            </a:r>
            <a:endParaRPr lang="ru-RU" sz="2400" b="1" dirty="0"/>
          </a:p>
        </p:txBody>
      </p:sp>
      <p:pic>
        <p:nvPicPr>
          <p:cNvPr id="7" name="Рисунок 6" descr="G:\СИНИЦА\B_1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7527" y="1856509"/>
            <a:ext cx="4142509" cy="33389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 advTm="23345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/>
              <a:t>ВОРОБЕЙ</a:t>
            </a:r>
            <a:endParaRPr lang="ru-RU" sz="6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" y="2146041"/>
            <a:ext cx="475861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ЧУТЬ ЖИВОЙ. НЕ   ЧИРИКАЕТ</a:t>
            </a:r>
          </a:p>
          <a:p>
            <a:r>
              <a:rPr lang="ru-RU" sz="2000" b="1" dirty="0" smtClean="0"/>
              <a:t>                                                            ДАЖЕ.</a:t>
            </a:r>
          </a:p>
          <a:p>
            <a:r>
              <a:rPr lang="ru-RU" sz="2000" b="1" dirty="0" smtClean="0"/>
              <a:t>ЗАМЕРЗАЕТ СОВСЕМ ВОРОБЕЙ.</a:t>
            </a:r>
          </a:p>
          <a:p>
            <a:r>
              <a:rPr lang="ru-RU" sz="2000" b="1" dirty="0" smtClean="0"/>
              <a:t>КАК ЗАМЕТИТ ПОДВОДУ  С</a:t>
            </a:r>
          </a:p>
          <a:p>
            <a:r>
              <a:rPr lang="ru-RU" sz="2000" b="1" dirty="0" smtClean="0"/>
              <a:t>                                                ПОКЛАЖЕЙ,</a:t>
            </a:r>
          </a:p>
          <a:p>
            <a:r>
              <a:rPr lang="ru-RU" sz="2000" b="1" dirty="0" smtClean="0"/>
              <a:t>ИЗ-ПОД  КРЫШИ БРОСАЕТСЯ К  </a:t>
            </a:r>
          </a:p>
          <a:p>
            <a:r>
              <a:rPr lang="ru-RU" sz="2000" b="1" dirty="0" smtClean="0"/>
              <a:t>                                                                 НЕЙ!</a:t>
            </a:r>
          </a:p>
          <a:p>
            <a:r>
              <a:rPr lang="ru-RU" sz="2000" b="1" dirty="0" smtClean="0"/>
              <a:t>И ДРОЖИТ ОН НАД ЗЕРНЫШКОМ,</a:t>
            </a:r>
          </a:p>
          <a:p>
            <a:r>
              <a:rPr lang="ru-RU" sz="2000" b="1" dirty="0" smtClean="0"/>
              <a:t>                                                       БЕДНЫЙ,</a:t>
            </a:r>
          </a:p>
          <a:p>
            <a:r>
              <a:rPr lang="ru-RU" sz="2000" b="1" dirty="0" smtClean="0"/>
              <a:t>И ЛЕТИТ К ЧЕРДАКУ СВОЕМУ.</a:t>
            </a:r>
          </a:p>
          <a:p>
            <a:r>
              <a:rPr lang="ru-RU" sz="2000" b="1" dirty="0" smtClean="0"/>
              <a:t>А ГЛЯДИ, НЕ СТАНОВИТСЯ</a:t>
            </a:r>
          </a:p>
          <a:p>
            <a:r>
              <a:rPr lang="ru-RU" sz="2000" b="1" dirty="0" smtClean="0"/>
              <a:t>                                                    ВРЕДНЫМ</a:t>
            </a:r>
          </a:p>
          <a:p>
            <a:r>
              <a:rPr lang="ru-RU" sz="2000" b="1" dirty="0" smtClean="0"/>
              <a:t>ОТ ТОГО, ЧТО ТАК ТРУДНО ЕМУ.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381832"/>
            <a:ext cx="3948417" cy="43568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 advTm="27642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/>
              <a:t>СНЕГИРЬ</a:t>
            </a:r>
            <a:endParaRPr lang="ru-RU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42596" y="2108718"/>
            <a:ext cx="40121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НА ВЕТВЯХ, </a:t>
            </a:r>
          </a:p>
          <a:p>
            <a:r>
              <a:rPr lang="ru-RU" sz="2400" b="1" dirty="0" smtClean="0"/>
              <a:t>              УКРАШЕННЫХ</a:t>
            </a:r>
          </a:p>
          <a:p>
            <a:r>
              <a:rPr lang="ru-RU" sz="2400" b="1" dirty="0" smtClean="0"/>
              <a:t>СНЕЖНОЙ БАХРОМОЙ,</a:t>
            </a:r>
          </a:p>
          <a:p>
            <a:r>
              <a:rPr lang="ru-RU" sz="2400" b="1" dirty="0" smtClean="0"/>
              <a:t>ЯБЛОКИ РУМЯНЫЕ</a:t>
            </a:r>
          </a:p>
          <a:p>
            <a:r>
              <a:rPr lang="ru-RU" sz="2400" b="1" dirty="0" smtClean="0"/>
              <a:t>ВЫРОСЛИ ЗИМОЙ.</a:t>
            </a:r>
          </a:p>
          <a:p>
            <a:r>
              <a:rPr lang="ru-RU" sz="2400" b="1" dirty="0" smtClean="0"/>
              <a:t>ЯБЛОКИ НА ЯБЛОНЬКЕ</a:t>
            </a:r>
          </a:p>
          <a:p>
            <a:r>
              <a:rPr lang="ru-RU" sz="2400" b="1" dirty="0" smtClean="0"/>
              <a:t>ВЕСЕЛО СНУЮТ,</a:t>
            </a:r>
          </a:p>
          <a:p>
            <a:r>
              <a:rPr lang="ru-RU" sz="2400" b="1" dirty="0" smtClean="0"/>
              <a:t>ГУСЕНИЦ </a:t>
            </a:r>
          </a:p>
          <a:p>
            <a:r>
              <a:rPr lang="ru-RU" sz="2400" b="1" dirty="0" smtClean="0"/>
              <a:t>              МОРОЖЕННЫХ</a:t>
            </a:r>
          </a:p>
          <a:p>
            <a:r>
              <a:rPr lang="ru-RU" sz="2400" b="1" dirty="0" smtClean="0"/>
              <a:t>ЯБЛОКИ КЛЮЮТ.</a:t>
            </a:r>
            <a:endParaRPr lang="ru-RU" sz="24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218" y="1511864"/>
            <a:ext cx="4441575" cy="45287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 advTm="18449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</TotalTime>
  <Words>370</Words>
  <Application>Microsoft Office PowerPoint</Application>
  <PresentationFormat>Экран (4:3)</PresentationFormat>
  <Paragraphs>91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покормите  птиц зимой!</vt:lpstr>
      <vt:lpstr>НЕ БОГАТЫ ИМ КОРМА</vt:lpstr>
      <vt:lpstr>СКОЛЬКО ГИБНЕТ ИХ –  НЕ СЧЕСТЬ</vt:lpstr>
      <vt:lpstr>РАЗВЕ МОЖНО ЗАБЫВАТЬ</vt:lpstr>
      <vt:lpstr>ПРИУЧИТЕ ПТИЦ В МОРОЗ К СВОЕМУ ОКНУ</vt:lpstr>
      <vt:lpstr>ЗИМУЮЩИЕ ПТИЦЫ,  ПРИЛЕТАЮЩИЕ НА НАШИ    КОРМУШКИ</vt:lpstr>
      <vt:lpstr>СИНИЦА</vt:lpstr>
      <vt:lpstr>ВОРОБЕЙ</vt:lpstr>
      <vt:lpstr>СНЕГИРЬ</vt:lpstr>
      <vt:lpstr>   ДЯТЕЛ</vt:lpstr>
      <vt:lpstr>   СОРОКА</vt:lpstr>
      <vt:lpstr>ВОРОНА</vt:lpstr>
      <vt:lpstr>Слайд 13</vt:lpstr>
      <vt:lpstr>                 КОНЕЦ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покормите  птиц зимой!</dc:title>
  <dc:creator>Пользователь</dc:creator>
  <cp:lastModifiedBy>DNA7 X86</cp:lastModifiedBy>
  <cp:revision>41</cp:revision>
  <dcterms:created xsi:type="dcterms:W3CDTF">2010-01-29T10:19:49Z</dcterms:created>
  <dcterms:modified xsi:type="dcterms:W3CDTF">2014-10-13T16:44:09Z</dcterms:modified>
</cp:coreProperties>
</file>