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62" r:id="rId6"/>
    <p:sldId id="263" r:id="rId7"/>
    <p:sldId id="264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B64C8-C0C0-4F80-B8DD-809B253E05BF}" type="doc">
      <dgm:prSet loTypeId="urn:microsoft.com/office/officeart/2008/layout/RadialCluster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47E0FB-12D5-4BAC-9115-1A6B9450128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/>
            <a:t>Произведения   </a:t>
          </a:r>
        </a:p>
        <a:p>
          <a:r>
            <a:rPr lang="ru-RU" sz="3600" b="1" dirty="0" smtClean="0"/>
            <a:t>фольклора</a:t>
          </a:r>
          <a:endParaRPr lang="ru-RU" sz="3600" b="1" dirty="0"/>
        </a:p>
      </dgm:t>
    </dgm:pt>
    <dgm:pt modelId="{78CC0898-F0B2-4EC5-9941-77F8AF56D4F6}" type="parTrans" cxnId="{CD5A291A-7A7A-4A35-9159-63974A13ADF4}">
      <dgm:prSet/>
      <dgm:spPr/>
      <dgm:t>
        <a:bodyPr/>
        <a:lstStyle/>
        <a:p>
          <a:endParaRPr lang="ru-RU" sz="2000"/>
        </a:p>
      </dgm:t>
    </dgm:pt>
    <dgm:pt modelId="{74512DE7-8915-49E1-A592-E66FB96C8535}" type="sibTrans" cxnId="{CD5A291A-7A7A-4A35-9159-63974A13ADF4}">
      <dgm:prSet/>
      <dgm:spPr/>
      <dgm:t>
        <a:bodyPr/>
        <a:lstStyle/>
        <a:p>
          <a:endParaRPr lang="ru-RU" sz="2000"/>
        </a:p>
      </dgm:t>
    </dgm:pt>
    <dgm:pt modelId="{ABF9A19E-65DB-4361-8AEB-A9CDBD9E1E0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Black" pitchFamily="34" charset="0"/>
            </a:rPr>
            <a:t>загадки</a:t>
          </a:r>
        </a:p>
      </dgm:t>
    </dgm:pt>
    <dgm:pt modelId="{99E7D3B2-625F-4474-A633-C1BA5D6E76BD}" type="parTrans" cxnId="{F025015D-AD94-40CB-AEC8-1552714FC4A1}">
      <dgm:prSet/>
      <dgm:spPr/>
      <dgm:t>
        <a:bodyPr/>
        <a:lstStyle/>
        <a:p>
          <a:endParaRPr lang="ru-RU" sz="2000"/>
        </a:p>
      </dgm:t>
    </dgm:pt>
    <dgm:pt modelId="{4CE2C4E4-BCC1-4ABB-9477-6A7575915AAB}" type="sibTrans" cxnId="{F025015D-AD94-40CB-AEC8-1552714FC4A1}">
      <dgm:prSet/>
      <dgm:spPr/>
      <dgm:t>
        <a:bodyPr/>
        <a:lstStyle/>
        <a:p>
          <a:endParaRPr lang="ru-RU" sz="2000"/>
        </a:p>
      </dgm:t>
    </dgm:pt>
    <dgm:pt modelId="{E7869416-2851-4737-8799-2A2CC28DE4ED}">
      <dgm:prSet phldrT="[Текст]" phldr="1"/>
      <dgm:spPr/>
      <dgm:t>
        <a:bodyPr/>
        <a:lstStyle/>
        <a:p>
          <a:endParaRPr lang="ru-RU" sz="2000" dirty="0"/>
        </a:p>
      </dgm:t>
    </dgm:pt>
    <dgm:pt modelId="{7E61237C-565F-4C69-9A60-CA5528D630E5}" type="parTrans" cxnId="{F6EC5699-8DF9-4DE5-8895-E371294E2D20}">
      <dgm:prSet/>
      <dgm:spPr/>
      <dgm:t>
        <a:bodyPr/>
        <a:lstStyle/>
        <a:p>
          <a:endParaRPr lang="ru-RU" sz="2000"/>
        </a:p>
      </dgm:t>
    </dgm:pt>
    <dgm:pt modelId="{661DFFB1-F3F0-48B3-B76C-94BE3ABFD949}" type="sibTrans" cxnId="{F6EC5699-8DF9-4DE5-8895-E371294E2D20}">
      <dgm:prSet/>
      <dgm:spPr/>
      <dgm:t>
        <a:bodyPr/>
        <a:lstStyle/>
        <a:p>
          <a:endParaRPr lang="ru-RU" sz="2000"/>
        </a:p>
      </dgm:t>
    </dgm:pt>
    <dgm:pt modelId="{701979D4-57B8-4F9A-81DA-45F2FE63B7EF}">
      <dgm:prSet phldrT="[Текст]" phldr="1"/>
      <dgm:spPr/>
      <dgm:t>
        <a:bodyPr/>
        <a:lstStyle/>
        <a:p>
          <a:endParaRPr lang="ru-RU" sz="2000"/>
        </a:p>
      </dgm:t>
    </dgm:pt>
    <dgm:pt modelId="{E0EF81CA-81F9-4879-9902-CB8A1FF3A5EE}" type="parTrans" cxnId="{0E6BBADF-9922-474B-A913-9CD40676AD0D}">
      <dgm:prSet/>
      <dgm:spPr/>
      <dgm:t>
        <a:bodyPr/>
        <a:lstStyle/>
        <a:p>
          <a:endParaRPr lang="ru-RU" sz="2000"/>
        </a:p>
      </dgm:t>
    </dgm:pt>
    <dgm:pt modelId="{588FE034-A406-42A3-9CA5-701990FEDECC}" type="sibTrans" cxnId="{0E6BBADF-9922-474B-A913-9CD40676AD0D}">
      <dgm:prSet/>
      <dgm:spPr/>
      <dgm:t>
        <a:bodyPr/>
        <a:lstStyle/>
        <a:p>
          <a:endParaRPr lang="ru-RU" sz="2000"/>
        </a:p>
      </dgm:t>
    </dgm:pt>
    <dgm:pt modelId="{3FDBE3C2-9C44-4E25-80B4-CA5C4B60A98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Black" pitchFamily="34" charset="0"/>
            </a:rPr>
            <a:t>пословицы</a:t>
          </a:r>
        </a:p>
      </dgm:t>
    </dgm:pt>
    <dgm:pt modelId="{1C5BC629-059C-49E1-9517-1FF63E279897}" type="parTrans" cxnId="{C671D80F-7F49-4DD9-8D2F-BFC088A19FCB}">
      <dgm:prSet/>
      <dgm:spPr/>
      <dgm:t>
        <a:bodyPr/>
        <a:lstStyle/>
        <a:p>
          <a:endParaRPr lang="ru-RU" sz="2000"/>
        </a:p>
      </dgm:t>
    </dgm:pt>
    <dgm:pt modelId="{A4991EC8-ED4B-4F07-812C-BB020FDF4B95}" type="sibTrans" cxnId="{C671D80F-7F49-4DD9-8D2F-BFC088A19FCB}">
      <dgm:prSet/>
      <dgm:spPr/>
      <dgm:t>
        <a:bodyPr/>
        <a:lstStyle/>
        <a:p>
          <a:endParaRPr lang="ru-RU" sz="2000"/>
        </a:p>
      </dgm:t>
    </dgm:pt>
    <dgm:pt modelId="{1CCB2081-A5ED-4904-A9E9-B08D54E5E47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Black" pitchFamily="34" charset="0"/>
            </a:rPr>
            <a:t>поговорки</a:t>
          </a:r>
        </a:p>
      </dgm:t>
    </dgm:pt>
    <dgm:pt modelId="{89769E58-CF43-4C36-8952-018C1B4CCAE0}" type="parTrans" cxnId="{8AF4D425-AD34-4B71-B812-3C9372BB6DCB}">
      <dgm:prSet/>
      <dgm:spPr/>
      <dgm:t>
        <a:bodyPr/>
        <a:lstStyle/>
        <a:p>
          <a:endParaRPr lang="ru-RU" sz="2000"/>
        </a:p>
      </dgm:t>
    </dgm:pt>
    <dgm:pt modelId="{E62BFB39-317F-4A13-ACB9-21CA24D27EF9}" type="sibTrans" cxnId="{8AF4D425-AD34-4B71-B812-3C9372BB6DCB}">
      <dgm:prSet/>
      <dgm:spPr/>
      <dgm:t>
        <a:bodyPr/>
        <a:lstStyle/>
        <a:p>
          <a:endParaRPr lang="ru-RU" sz="2000"/>
        </a:p>
      </dgm:t>
    </dgm:pt>
    <dgm:pt modelId="{47EE3C99-F342-4633-8293-9A28E7F030A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>
              <a:latin typeface="Arial Black" pitchFamily="34" charset="0"/>
            </a:rPr>
            <a:t>потешки</a:t>
          </a:r>
          <a:endParaRPr lang="ru-RU" sz="2000" b="1" dirty="0">
            <a:latin typeface="Arial Black" pitchFamily="34" charset="0"/>
          </a:endParaRPr>
        </a:p>
      </dgm:t>
    </dgm:pt>
    <dgm:pt modelId="{E5A6C0EB-717F-429A-B192-FFBFB8591C39}" type="parTrans" cxnId="{92855984-F300-4E86-B08D-6842C72572D9}">
      <dgm:prSet/>
      <dgm:spPr/>
      <dgm:t>
        <a:bodyPr/>
        <a:lstStyle/>
        <a:p>
          <a:endParaRPr lang="ru-RU" sz="2000"/>
        </a:p>
      </dgm:t>
    </dgm:pt>
    <dgm:pt modelId="{4D14890C-F6BB-4F1D-826E-1243D9076BB4}" type="sibTrans" cxnId="{92855984-F300-4E86-B08D-6842C72572D9}">
      <dgm:prSet/>
      <dgm:spPr/>
      <dgm:t>
        <a:bodyPr/>
        <a:lstStyle/>
        <a:p>
          <a:endParaRPr lang="ru-RU" sz="2000"/>
        </a:p>
      </dgm:t>
    </dgm:pt>
    <dgm:pt modelId="{64D849AA-2EF9-4BFB-BEFB-6FC2FE76617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Black" pitchFamily="34" charset="0"/>
            </a:rPr>
            <a:t>песни</a:t>
          </a:r>
        </a:p>
      </dgm:t>
    </dgm:pt>
    <dgm:pt modelId="{ACAA6FC6-D114-4E0B-8D6D-B6EE1B3E8410}" type="parTrans" cxnId="{9A0D25DB-D9AE-4A19-B9AD-896AB722081D}">
      <dgm:prSet/>
      <dgm:spPr/>
      <dgm:t>
        <a:bodyPr/>
        <a:lstStyle/>
        <a:p>
          <a:endParaRPr lang="ru-RU" sz="2000"/>
        </a:p>
      </dgm:t>
    </dgm:pt>
    <dgm:pt modelId="{2A4EC6C1-EFE2-427D-B3B8-A5DF8DC4A6C2}" type="sibTrans" cxnId="{9A0D25DB-D9AE-4A19-B9AD-896AB722081D}">
      <dgm:prSet/>
      <dgm:spPr/>
      <dgm:t>
        <a:bodyPr/>
        <a:lstStyle/>
        <a:p>
          <a:endParaRPr lang="ru-RU" sz="2000"/>
        </a:p>
      </dgm:t>
    </dgm:pt>
    <dgm:pt modelId="{BC7ECA32-245B-4445-B890-FE4ABE21702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>
              <a:latin typeface="Arial Black" pitchFamily="34" charset="0"/>
            </a:rPr>
            <a:t>заклички</a:t>
          </a:r>
          <a:endParaRPr lang="ru-RU" sz="2000" b="1" dirty="0">
            <a:latin typeface="Arial Black" pitchFamily="34" charset="0"/>
          </a:endParaRPr>
        </a:p>
      </dgm:t>
    </dgm:pt>
    <dgm:pt modelId="{D338BDF7-C314-40A3-9E22-DBE9CDFCD064}" type="parTrans" cxnId="{A69EEC1B-3DD9-44A4-B76D-EB4BEBA3F9A5}">
      <dgm:prSet/>
      <dgm:spPr/>
      <dgm:t>
        <a:bodyPr/>
        <a:lstStyle/>
        <a:p>
          <a:endParaRPr lang="ru-RU" sz="2000"/>
        </a:p>
      </dgm:t>
    </dgm:pt>
    <dgm:pt modelId="{F4C9F90E-F24F-4F9B-903A-8C1503B44C94}" type="sibTrans" cxnId="{A69EEC1B-3DD9-44A4-B76D-EB4BEBA3F9A5}">
      <dgm:prSet/>
      <dgm:spPr/>
      <dgm:t>
        <a:bodyPr/>
        <a:lstStyle/>
        <a:p>
          <a:endParaRPr lang="ru-RU" sz="2000"/>
        </a:p>
      </dgm:t>
    </dgm:pt>
    <dgm:pt modelId="{0753621A-78CF-47F8-A25C-0E2B7EA3534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/>
              </a:solidFill>
            </a:rPr>
            <a:t>считалки</a:t>
          </a:r>
          <a:endParaRPr lang="ru-RU" sz="2000" b="0" dirty="0">
            <a:ln>
              <a:solidFill>
                <a:schemeClr val="bg1">
                  <a:lumMod val="95000"/>
                  <a:lumOff val="5000"/>
                </a:schemeClr>
              </a:solidFill>
            </a:ln>
            <a:solidFill>
              <a:schemeClr val="bg2"/>
            </a:solidFill>
          </a:endParaRPr>
        </a:p>
      </dgm:t>
    </dgm:pt>
    <dgm:pt modelId="{9C7A4CE6-D165-4709-9F97-27250403FA4F}" type="parTrans" cxnId="{D928B025-8690-4BD6-8C38-64CEC4E59DB6}">
      <dgm:prSet/>
      <dgm:spPr/>
      <dgm:t>
        <a:bodyPr/>
        <a:lstStyle/>
        <a:p>
          <a:endParaRPr lang="ru-RU" sz="2000"/>
        </a:p>
      </dgm:t>
    </dgm:pt>
    <dgm:pt modelId="{1CA8B72C-7F7C-41AD-BDE4-2C96CD70EAE1}" type="sibTrans" cxnId="{D928B025-8690-4BD6-8C38-64CEC4E59DB6}">
      <dgm:prSet/>
      <dgm:spPr/>
      <dgm:t>
        <a:bodyPr/>
        <a:lstStyle/>
        <a:p>
          <a:endParaRPr lang="ru-RU" sz="2000"/>
        </a:p>
      </dgm:t>
    </dgm:pt>
    <dgm:pt modelId="{F112BB5E-A54D-40B3-96ED-DDAEB8F82E0C}" type="pres">
      <dgm:prSet presAssocID="{620B64C8-C0C0-4F80-B8DD-809B253E05BF}" presName="Name0" presStyleCnt="0">
        <dgm:presLayoutVars>
          <dgm:chMax val="1"/>
          <dgm:chPref val="1"/>
          <dgm:dir val="rev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70734E-9942-4FFC-B29E-084744CA5B26}" type="pres">
      <dgm:prSet presAssocID="{7947E0FB-12D5-4BAC-9115-1A6B9450128C}" presName="singleCycle" presStyleCnt="0"/>
      <dgm:spPr/>
    </dgm:pt>
    <dgm:pt modelId="{838823FA-C4DD-4861-8291-30A2EEC96D3F}" type="pres">
      <dgm:prSet presAssocID="{7947E0FB-12D5-4BAC-9115-1A6B9450128C}" presName="singleCenter" presStyleLbl="node1" presStyleIdx="0" presStyleCnt="8" custScaleX="256705" custLinFactNeighborX="1932" custLinFactNeighborY="-44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AC02E19-0688-4002-93DD-261B011B7B64}" type="pres">
      <dgm:prSet presAssocID="{99E7D3B2-625F-4474-A633-C1BA5D6E76BD}" presName="Name56" presStyleLbl="parChTrans1D2" presStyleIdx="0" presStyleCnt="7"/>
      <dgm:spPr/>
      <dgm:t>
        <a:bodyPr/>
        <a:lstStyle/>
        <a:p>
          <a:endParaRPr lang="ru-RU"/>
        </a:p>
      </dgm:t>
    </dgm:pt>
    <dgm:pt modelId="{37EA4FEC-E288-4549-A456-65EB979FEBB4}" type="pres">
      <dgm:prSet presAssocID="{ABF9A19E-65DB-4361-8AEB-A9CDBD9E1E02}" presName="text0" presStyleLbl="node1" presStyleIdx="1" presStyleCnt="8" custScaleX="15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33726-74CB-4D2A-BF17-D17E826E75DD}" type="pres">
      <dgm:prSet presAssocID="{1C5BC629-059C-49E1-9517-1FF63E279897}" presName="Name56" presStyleLbl="parChTrans1D2" presStyleIdx="1" presStyleCnt="7"/>
      <dgm:spPr/>
      <dgm:t>
        <a:bodyPr/>
        <a:lstStyle/>
        <a:p>
          <a:endParaRPr lang="ru-RU"/>
        </a:p>
      </dgm:t>
    </dgm:pt>
    <dgm:pt modelId="{584A556B-607F-47AB-9708-0E94EAEEB94D}" type="pres">
      <dgm:prSet presAssocID="{3FDBE3C2-9C44-4E25-80B4-CA5C4B60A98F}" presName="text0" presStyleLbl="node1" presStyleIdx="2" presStyleCnt="8" custScaleX="222262" custRadScaleRad="157505" custRadScaleInc="-1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DD402-3FE1-44D8-94A3-9913B9FFBFAB}" type="pres">
      <dgm:prSet presAssocID="{89769E58-CF43-4C36-8952-018C1B4CCAE0}" presName="Name56" presStyleLbl="parChTrans1D2" presStyleIdx="2" presStyleCnt="7"/>
      <dgm:spPr/>
      <dgm:t>
        <a:bodyPr/>
        <a:lstStyle/>
        <a:p>
          <a:endParaRPr lang="ru-RU"/>
        </a:p>
      </dgm:t>
    </dgm:pt>
    <dgm:pt modelId="{F49A691A-FAAD-40EA-90C8-5674F5DA961F}" type="pres">
      <dgm:prSet presAssocID="{1CCB2081-A5ED-4904-A9E9-B08D54E5E472}" presName="text0" presStyleLbl="node1" presStyleIdx="3" presStyleCnt="8" custScaleX="170677" custRadScaleRad="154320" custRadScaleInc="-35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85FF5-42AF-4A4D-B94A-EE95B3408721}" type="pres">
      <dgm:prSet presAssocID="{E5A6C0EB-717F-429A-B192-FFBFB8591C39}" presName="Name56" presStyleLbl="parChTrans1D2" presStyleIdx="3" presStyleCnt="7"/>
      <dgm:spPr/>
      <dgm:t>
        <a:bodyPr/>
        <a:lstStyle/>
        <a:p>
          <a:endParaRPr lang="ru-RU"/>
        </a:p>
      </dgm:t>
    </dgm:pt>
    <dgm:pt modelId="{6DF2F67D-294D-4F15-90C5-BF604A96E10C}" type="pres">
      <dgm:prSet presAssocID="{47EE3C99-F342-4633-8293-9A28E7F030AA}" presName="text0" presStyleLbl="node1" presStyleIdx="4" presStyleCnt="8" custScaleX="14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112E1-B2E4-4FD6-A291-090549DAAC73}" type="pres">
      <dgm:prSet presAssocID="{ACAA6FC6-D114-4E0B-8D6D-B6EE1B3E8410}" presName="Name56" presStyleLbl="parChTrans1D2" presStyleIdx="4" presStyleCnt="7"/>
      <dgm:spPr/>
      <dgm:t>
        <a:bodyPr/>
        <a:lstStyle/>
        <a:p>
          <a:endParaRPr lang="ru-RU"/>
        </a:p>
      </dgm:t>
    </dgm:pt>
    <dgm:pt modelId="{CC5D1F1B-7530-4D8C-845D-D4BCB93D1ADF}" type="pres">
      <dgm:prSet presAssocID="{64D849AA-2EF9-4BFB-BEFB-6FC2FE766174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65199-1AFC-46BB-A23C-A9F9DE3575FC}" type="pres">
      <dgm:prSet presAssocID="{D338BDF7-C314-40A3-9E22-DBE9CDFCD064}" presName="Name56" presStyleLbl="parChTrans1D2" presStyleIdx="5" presStyleCnt="7"/>
      <dgm:spPr/>
      <dgm:t>
        <a:bodyPr/>
        <a:lstStyle/>
        <a:p>
          <a:endParaRPr lang="ru-RU"/>
        </a:p>
      </dgm:t>
    </dgm:pt>
    <dgm:pt modelId="{8FD0FA42-70DD-49D0-B100-DF5D33F1411B}" type="pres">
      <dgm:prSet presAssocID="{BC7ECA32-245B-4445-B890-FE4ABE217024}" presName="text0" presStyleLbl="node1" presStyleIdx="6" presStyleCnt="8" custScaleX="165572" custRadScaleRad="155603" custRadScaleInc="47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C76B0-91CA-4858-8C6E-03E236F9DED8}" type="pres">
      <dgm:prSet presAssocID="{9C7A4CE6-D165-4709-9F97-27250403FA4F}" presName="Name56" presStyleLbl="parChTrans1D2" presStyleIdx="6" presStyleCnt="7"/>
      <dgm:spPr/>
      <dgm:t>
        <a:bodyPr/>
        <a:lstStyle/>
        <a:p>
          <a:endParaRPr lang="ru-RU"/>
        </a:p>
      </dgm:t>
    </dgm:pt>
    <dgm:pt modelId="{665C2E06-B246-4B1B-8D30-944A2AD42FC7}" type="pres">
      <dgm:prSet presAssocID="{0753621A-78CF-47F8-A25C-0E2B7EA3534A}" presName="text0" presStyleLbl="node1" presStyleIdx="7" presStyleCnt="8" custScaleX="227211" custScaleY="86805" custRadScaleRad="167139" custRadScaleInc="16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8B025-8690-4BD6-8C38-64CEC4E59DB6}" srcId="{7947E0FB-12D5-4BAC-9115-1A6B9450128C}" destId="{0753621A-78CF-47F8-A25C-0E2B7EA3534A}" srcOrd="6" destOrd="0" parTransId="{9C7A4CE6-D165-4709-9F97-27250403FA4F}" sibTransId="{1CA8B72C-7F7C-41AD-BDE4-2C96CD70EAE1}"/>
    <dgm:cxn modelId="{BDFA0289-6C7B-4FA5-9143-ED174A3930D8}" type="presOf" srcId="{1C5BC629-059C-49E1-9517-1FF63E279897}" destId="{6D933726-74CB-4D2A-BF17-D17E826E75DD}" srcOrd="0" destOrd="0" presId="urn:microsoft.com/office/officeart/2008/layout/RadialCluster"/>
    <dgm:cxn modelId="{7B07A492-A684-4619-AA76-E5839FBE37FE}" type="presOf" srcId="{BC7ECA32-245B-4445-B890-FE4ABE217024}" destId="{8FD0FA42-70DD-49D0-B100-DF5D33F1411B}" srcOrd="0" destOrd="0" presId="urn:microsoft.com/office/officeart/2008/layout/RadialCluster"/>
    <dgm:cxn modelId="{F6EC5699-8DF9-4DE5-8895-E371294E2D20}" srcId="{7947E0FB-12D5-4BAC-9115-1A6B9450128C}" destId="{E7869416-2851-4737-8799-2A2CC28DE4ED}" srcOrd="7" destOrd="0" parTransId="{7E61237C-565F-4C69-9A60-CA5528D630E5}" sibTransId="{661DFFB1-F3F0-48B3-B76C-94BE3ABFD949}"/>
    <dgm:cxn modelId="{6956FBC5-6DD9-40D6-BDAD-8ED4DA1E0DD4}" type="presOf" srcId="{0753621A-78CF-47F8-A25C-0E2B7EA3534A}" destId="{665C2E06-B246-4B1B-8D30-944A2AD42FC7}" srcOrd="0" destOrd="0" presId="urn:microsoft.com/office/officeart/2008/layout/RadialCluster"/>
    <dgm:cxn modelId="{F86080DE-72BA-4B3E-A393-D4C70093B621}" type="presOf" srcId="{64D849AA-2EF9-4BFB-BEFB-6FC2FE766174}" destId="{CC5D1F1B-7530-4D8C-845D-D4BCB93D1ADF}" srcOrd="0" destOrd="0" presId="urn:microsoft.com/office/officeart/2008/layout/RadialCluster"/>
    <dgm:cxn modelId="{241206B2-36FC-43DD-91C4-89C19B64A97D}" type="presOf" srcId="{ABF9A19E-65DB-4361-8AEB-A9CDBD9E1E02}" destId="{37EA4FEC-E288-4549-A456-65EB979FEBB4}" srcOrd="0" destOrd="0" presId="urn:microsoft.com/office/officeart/2008/layout/RadialCluster"/>
    <dgm:cxn modelId="{565CC354-C8BA-44BE-A297-6CC2C480D31B}" type="presOf" srcId="{D338BDF7-C314-40A3-9E22-DBE9CDFCD064}" destId="{87565199-1AFC-46BB-A23C-A9F9DE3575FC}" srcOrd="0" destOrd="0" presId="urn:microsoft.com/office/officeart/2008/layout/RadialCluster"/>
    <dgm:cxn modelId="{CD5A291A-7A7A-4A35-9159-63974A13ADF4}" srcId="{620B64C8-C0C0-4F80-B8DD-809B253E05BF}" destId="{7947E0FB-12D5-4BAC-9115-1A6B9450128C}" srcOrd="0" destOrd="0" parTransId="{78CC0898-F0B2-4EC5-9941-77F8AF56D4F6}" sibTransId="{74512DE7-8915-49E1-A592-E66FB96C8535}"/>
    <dgm:cxn modelId="{E5EF5FC6-D93D-4B80-BF0F-72D6F900C32B}" type="presOf" srcId="{E5A6C0EB-717F-429A-B192-FFBFB8591C39}" destId="{BA385FF5-42AF-4A4D-B94A-EE95B3408721}" srcOrd="0" destOrd="0" presId="urn:microsoft.com/office/officeart/2008/layout/RadialCluster"/>
    <dgm:cxn modelId="{F025015D-AD94-40CB-AEC8-1552714FC4A1}" srcId="{7947E0FB-12D5-4BAC-9115-1A6B9450128C}" destId="{ABF9A19E-65DB-4361-8AEB-A9CDBD9E1E02}" srcOrd="0" destOrd="0" parTransId="{99E7D3B2-625F-4474-A633-C1BA5D6E76BD}" sibTransId="{4CE2C4E4-BCC1-4ABB-9477-6A7575915AAB}"/>
    <dgm:cxn modelId="{C671D80F-7F49-4DD9-8D2F-BFC088A19FCB}" srcId="{7947E0FB-12D5-4BAC-9115-1A6B9450128C}" destId="{3FDBE3C2-9C44-4E25-80B4-CA5C4B60A98F}" srcOrd="1" destOrd="0" parTransId="{1C5BC629-059C-49E1-9517-1FF63E279897}" sibTransId="{A4991EC8-ED4B-4F07-812C-BB020FDF4B95}"/>
    <dgm:cxn modelId="{A69EEC1B-3DD9-44A4-B76D-EB4BEBA3F9A5}" srcId="{7947E0FB-12D5-4BAC-9115-1A6B9450128C}" destId="{BC7ECA32-245B-4445-B890-FE4ABE217024}" srcOrd="5" destOrd="0" parTransId="{D338BDF7-C314-40A3-9E22-DBE9CDFCD064}" sibTransId="{F4C9F90E-F24F-4F9B-903A-8C1503B44C94}"/>
    <dgm:cxn modelId="{06F92271-BB73-4080-A5D2-A7D9E3388E74}" type="presOf" srcId="{47EE3C99-F342-4633-8293-9A28E7F030AA}" destId="{6DF2F67D-294D-4F15-90C5-BF604A96E10C}" srcOrd="0" destOrd="0" presId="urn:microsoft.com/office/officeart/2008/layout/RadialCluster"/>
    <dgm:cxn modelId="{41B85B73-FD87-4B1D-87D9-FE2FA81046B9}" type="presOf" srcId="{9C7A4CE6-D165-4709-9F97-27250403FA4F}" destId="{F6BC76B0-91CA-4858-8C6E-03E236F9DED8}" srcOrd="0" destOrd="0" presId="urn:microsoft.com/office/officeart/2008/layout/RadialCluster"/>
    <dgm:cxn modelId="{92855984-F300-4E86-B08D-6842C72572D9}" srcId="{7947E0FB-12D5-4BAC-9115-1A6B9450128C}" destId="{47EE3C99-F342-4633-8293-9A28E7F030AA}" srcOrd="3" destOrd="0" parTransId="{E5A6C0EB-717F-429A-B192-FFBFB8591C39}" sibTransId="{4D14890C-F6BB-4F1D-826E-1243D9076BB4}"/>
    <dgm:cxn modelId="{95C9F3EA-A3F1-4E0D-9E5D-048F502687B3}" type="presOf" srcId="{89769E58-CF43-4C36-8952-018C1B4CCAE0}" destId="{CACDD402-3FE1-44D8-94A3-9913B9FFBFAB}" srcOrd="0" destOrd="0" presId="urn:microsoft.com/office/officeart/2008/layout/RadialCluster"/>
    <dgm:cxn modelId="{5D02979A-4F07-44FF-83CA-8C4F2A918893}" type="presOf" srcId="{7947E0FB-12D5-4BAC-9115-1A6B9450128C}" destId="{838823FA-C4DD-4861-8291-30A2EEC96D3F}" srcOrd="0" destOrd="0" presId="urn:microsoft.com/office/officeart/2008/layout/RadialCluster"/>
    <dgm:cxn modelId="{8B48C19E-8566-488C-B304-870C27514684}" type="presOf" srcId="{99E7D3B2-625F-4474-A633-C1BA5D6E76BD}" destId="{5AC02E19-0688-4002-93DD-261B011B7B64}" srcOrd="0" destOrd="0" presId="urn:microsoft.com/office/officeart/2008/layout/RadialCluster"/>
    <dgm:cxn modelId="{116EFB9C-661E-47E1-8D0C-031D186E7404}" type="presOf" srcId="{1CCB2081-A5ED-4904-A9E9-B08D54E5E472}" destId="{F49A691A-FAAD-40EA-90C8-5674F5DA961F}" srcOrd="0" destOrd="0" presId="urn:microsoft.com/office/officeart/2008/layout/RadialCluster"/>
    <dgm:cxn modelId="{0E6BBADF-9922-474B-A913-9CD40676AD0D}" srcId="{7947E0FB-12D5-4BAC-9115-1A6B9450128C}" destId="{701979D4-57B8-4F9A-81DA-45F2FE63B7EF}" srcOrd="8" destOrd="0" parTransId="{E0EF81CA-81F9-4879-9902-CB8A1FF3A5EE}" sibTransId="{588FE034-A406-42A3-9CA5-701990FEDECC}"/>
    <dgm:cxn modelId="{4966EF05-B71F-430D-96F3-6FCB89675D81}" type="presOf" srcId="{620B64C8-C0C0-4F80-B8DD-809B253E05BF}" destId="{F112BB5E-A54D-40B3-96ED-DDAEB8F82E0C}" srcOrd="0" destOrd="0" presId="urn:microsoft.com/office/officeart/2008/layout/RadialCluster"/>
    <dgm:cxn modelId="{9A0D25DB-D9AE-4A19-B9AD-896AB722081D}" srcId="{7947E0FB-12D5-4BAC-9115-1A6B9450128C}" destId="{64D849AA-2EF9-4BFB-BEFB-6FC2FE766174}" srcOrd="4" destOrd="0" parTransId="{ACAA6FC6-D114-4E0B-8D6D-B6EE1B3E8410}" sibTransId="{2A4EC6C1-EFE2-427D-B3B8-A5DF8DC4A6C2}"/>
    <dgm:cxn modelId="{8AF4D425-AD34-4B71-B812-3C9372BB6DCB}" srcId="{7947E0FB-12D5-4BAC-9115-1A6B9450128C}" destId="{1CCB2081-A5ED-4904-A9E9-B08D54E5E472}" srcOrd="2" destOrd="0" parTransId="{89769E58-CF43-4C36-8952-018C1B4CCAE0}" sibTransId="{E62BFB39-317F-4A13-ACB9-21CA24D27EF9}"/>
    <dgm:cxn modelId="{50685CF8-3642-43DB-BB2E-EEEF22BD69F8}" type="presOf" srcId="{ACAA6FC6-D114-4E0B-8D6D-B6EE1B3E8410}" destId="{F33112E1-B2E4-4FD6-A291-090549DAAC73}" srcOrd="0" destOrd="0" presId="urn:microsoft.com/office/officeart/2008/layout/RadialCluster"/>
    <dgm:cxn modelId="{7E514EAA-5EAB-4ED6-8127-F6C3034654DA}" type="presOf" srcId="{3FDBE3C2-9C44-4E25-80B4-CA5C4B60A98F}" destId="{584A556B-607F-47AB-9708-0E94EAEEB94D}" srcOrd="0" destOrd="0" presId="urn:microsoft.com/office/officeart/2008/layout/RadialCluster"/>
    <dgm:cxn modelId="{82D5D44F-5635-45DC-AC8C-EFD573181FD2}" type="presParOf" srcId="{F112BB5E-A54D-40B3-96ED-DDAEB8F82E0C}" destId="{8770734E-9942-4FFC-B29E-084744CA5B26}" srcOrd="0" destOrd="0" presId="urn:microsoft.com/office/officeart/2008/layout/RadialCluster"/>
    <dgm:cxn modelId="{C38A90F8-7CFF-46B5-B478-5EEDC381FB08}" type="presParOf" srcId="{8770734E-9942-4FFC-B29E-084744CA5B26}" destId="{838823FA-C4DD-4861-8291-30A2EEC96D3F}" srcOrd="0" destOrd="0" presId="urn:microsoft.com/office/officeart/2008/layout/RadialCluster"/>
    <dgm:cxn modelId="{A85AEB7A-DD79-488C-8B91-57E89010AFEC}" type="presParOf" srcId="{8770734E-9942-4FFC-B29E-084744CA5B26}" destId="{5AC02E19-0688-4002-93DD-261B011B7B64}" srcOrd="1" destOrd="0" presId="urn:microsoft.com/office/officeart/2008/layout/RadialCluster"/>
    <dgm:cxn modelId="{6710C58C-931A-469E-A6A8-4351C68811FD}" type="presParOf" srcId="{8770734E-9942-4FFC-B29E-084744CA5B26}" destId="{37EA4FEC-E288-4549-A456-65EB979FEBB4}" srcOrd="2" destOrd="0" presId="urn:microsoft.com/office/officeart/2008/layout/RadialCluster"/>
    <dgm:cxn modelId="{CF6E338A-F476-417B-B562-971BBF9D0418}" type="presParOf" srcId="{8770734E-9942-4FFC-B29E-084744CA5B26}" destId="{6D933726-74CB-4D2A-BF17-D17E826E75DD}" srcOrd="3" destOrd="0" presId="urn:microsoft.com/office/officeart/2008/layout/RadialCluster"/>
    <dgm:cxn modelId="{34ED0871-D615-4DD6-A886-7A0E954846EC}" type="presParOf" srcId="{8770734E-9942-4FFC-B29E-084744CA5B26}" destId="{584A556B-607F-47AB-9708-0E94EAEEB94D}" srcOrd="4" destOrd="0" presId="urn:microsoft.com/office/officeart/2008/layout/RadialCluster"/>
    <dgm:cxn modelId="{BF68E6E1-ED8D-42EF-9ADD-D865BD266530}" type="presParOf" srcId="{8770734E-9942-4FFC-B29E-084744CA5B26}" destId="{CACDD402-3FE1-44D8-94A3-9913B9FFBFAB}" srcOrd="5" destOrd="0" presId="urn:microsoft.com/office/officeart/2008/layout/RadialCluster"/>
    <dgm:cxn modelId="{19F88327-69A2-484E-B106-39A6835C4028}" type="presParOf" srcId="{8770734E-9942-4FFC-B29E-084744CA5B26}" destId="{F49A691A-FAAD-40EA-90C8-5674F5DA961F}" srcOrd="6" destOrd="0" presId="urn:microsoft.com/office/officeart/2008/layout/RadialCluster"/>
    <dgm:cxn modelId="{0D207516-2024-4AF9-908B-151EEB698F72}" type="presParOf" srcId="{8770734E-9942-4FFC-B29E-084744CA5B26}" destId="{BA385FF5-42AF-4A4D-B94A-EE95B3408721}" srcOrd="7" destOrd="0" presId="urn:microsoft.com/office/officeart/2008/layout/RadialCluster"/>
    <dgm:cxn modelId="{FC3E501A-93CC-4C7E-B220-6D81DE9615C8}" type="presParOf" srcId="{8770734E-9942-4FFC-B29E-084744CA5B26}" destId="{6DF2F67D-294D-4F15-90C5-BF604A96E10C}" srcOrd="8" destOrd="0" presId="urn:microsoft.com/office/officeart/2008/layout/RadialCluster"/>
    <dgm:cxn modelId="{0390BF52-1456-4C97-83BA-1D550C78A0A2}" type="presParOf" srcId="{8770734E-9942-4FFC-B29E-084744CA5B26}" destId="{F33112E1-B2E4-4FD6-A291-090549DAAC73}" srcOrd="9" destOrd="0" presId="urn:microsoft.com/office/officeart/2008/layout/RadialCluster"/>
    <dgm:cxn modelId="{14DB63DA-9F27-40B3-8C92-B361159A3467}" type="presParOf" srcId="{8770734E-9942-4FFC-B29E-084744CA5B26}" destId="{CC5D1F1B-7530-4D8C-845D-D4BCB93D1ADF}" srcOrd="10" destOrd="0" presId="urn:microsoft.com/office/officeart/2008/layout/RadialCluster"/>
    <dgm:cxn modelId="{8FF67D56-AE10-4924-ADF8-78965DE59E6F}" type="presParOf" srcId="{8770734E-9942-4FFC-B29E-084744CA5B26}" destId="{87565199-1AFC-46BB-A23C-A9F9DE3575FC}" srcOrd="11" destOrd="0" presId="urn:microsoft.com/office/officeart/2008/layout/RadialCluster"/>
    <dgm:cxn modelId="{3768286E-02F2-4128-B194-CEF727597912}" type="presParOf" srcId="{8770734E-9942-4FFC-B29E-084744CA5B26}" destId="{8FD0FA42-70DD-49D0-B100-DF5D33F1411B}" srcOrd="12" destOrd="0" presId="urn:microsoft.com/office/officeart/2008/layout/RadialCluster"/>
    <dgm:cxn modelId="{B3228B12-9960-4D31-8CCF-44A93CCC1DA1}" type="presParOf" srcId="{8770734E-9942-4FFC-B29E-084744CA5B26}" destId="{F6BC76B0-91CA-4858-8C6E-03E236F9DED8}" srcOrd="13" destOrd="0" presId="urn:microsoft.com/office/officeart/2008/layout/RadialCluster"/>
    <dgm:cxn modelId="{25795A6B-497B-4EEE-BDD6-33E38640D943}" type="presParOf" srcId="{8770734E-9942-4FFC-B29E-084744CA5B26}" destId="{665C2E06-B246-4B1B-8D30-944A2AD42FC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823FA-C4DD-4861-8291-30A2EEC96D3F}">
      <dsp:nvSpPr>
        <dsp:cNvPr id="0" name=""/>
        <dsp:cNvSpPr/>
      </dsp:nvSpPr>
      <dsp:spPr>
        <a:xfrm>
          <a:off x="2195761" y="2376243"/>
          <a:ext cx="4990899" cy="19442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Произведения  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фольклора</a:t>
          </a:r>
          <a:endParaRPr lang="ru-RU" sz="3600" b="1" kern="1200" dirty="0"/>
        </a:p>
      </dsp:txBody>
      <dsp:txXfrm>
        <a:off x="2290670" y="2471152"/>
        <a:ext cx="4801081" cy="1754398"/>
      </dsp:txXfrm>
    </dsp:sp>
    <dsp:sp modelId="{5AC02E19-0688-4002-93DD-261B011B7B64}">
      <dsp:nvSpPr>
        <dsp:cNvPr id="0" name=""/>
        <dsp:cNvSpPr/>
      </dsp:nvSpPr>
      <dsp:spPr>
        <a:xfrm rot="16066049">
          <a:off x="4129255" y="1872216"/>
          <a:ext cx="1008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881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A4FEC-E288-4549-A456-65EB979FEBB4}">
      <dsp:nvSpPr>
        <dsp:cNvPr id="0" name=""/>
        <dsp:cNvSpPr/>
      </dsp:nvSpPr>
      <dsp:spPr>
        <a:xfrm>
          <a:off x="3597138" y="65565"/>
          <a:ext cx="1982972" cy="13026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itchFamily="34" charset="0"/>
            </a:rPr>
            <a:t>загадки</a:t>
          </a:r>
        </a:p>
      </dsp:txBody>
      <dsp:txXfrm>
        <a:off x="3660727" y="129154"/>
        <a:ext cx="1855794" cy="1175446"/>
      </dsp:txXfrm>
    </dsp:sp>
    <dsp:sp modelId="{6D933726-74CB-4D2A-BF17-D17E826E75DD}">
      <dsp:nvSpPr>
        <dsp:cNvPr id="0" name=""/>
        <dsp:cNvSpPr/>
      </dsp:nvSpPr>
      <dsp:spPr>
        <a:xfrm rot="12989280">
          <a:off x="2200361" y="1988413"/>
          <a:ext cx="1304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388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A556B-607F-47AB-9708-0E94EAEEB94D}">
      <dsp:nvSpPr>
        <dsp:cNvPr id="0" name=""/>
        <dsp:cNvSpPr/>
      </dsp:nvSpPr>
      <dsp:spPr>
        <a:xfrm>
          <a:off x="0" y="297958"/>
          <a:ext cx="2895239" cy="13026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itchFamily="34" charset="0"/>
            </a:rPr>
            <a:t>пословицы</a:t>
          </a:r>
        </a:p>
      </dsp:txBody>
      <dsp:txXfrm>
        <a:off x="63589" y="361547"/>
        <a:ext cx="2768061" cy="1175446"/>
      </dsp:txXfrm>
    </dsp:sp>
    <dsp:sp modelId="{CACDD402-3FE1-44D8-94A3-9913B9FFBFAB}">
      <dsp:nvSpPr>
        <dsp:cNvPr id="0" name=""/>
        <dsp:cNvSpPr/>
      </dsp:nvSpPr>
      <dsp:spPr>
        <a:xfrm rot="9394040">
          <a:off x="2213167" y="4369225"/>
          <a:ext cx="2452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25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A691A-FAAD-40EA-90C8-5674F5DA961F}">
      <dsp:nvSpPr>
        <dsp:cNvPr id="0" name=""/>
        <dsp:cNvSpPr/>
      </dsp:nvSpPr>
      <dsp:spPr>
        <a:xfrm>
          <a:off x="0" y="4248481"/>
          <a:ext cx="2223280" cy="13026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itchFamily="34" charset="0"/>
            </a:rPr>
            <a:t>поговорки</a:t>
          </a:r>
        </a:p>
      </dsp:txBody>
      <dsp:txXfrm>
        <a:off x="63589" y="4312070"/>
        <a:ext cx="2096102" cy="1175446"/>
      </dsp:txXfrm>
    </dsp:sp>
    <dsp:sp modelId="{BA385FF5-42AF-4A4D-B94A-EE95B3408721}">
      <dsp:nvSpPr>
        <dsp:cNvPr id="0" name=""/>
        <dsp:cNvSpPr/>
      </dsp:nvSpPr>
      <dsp:spPr>
        <a:xfrm rot="7046750">
          <a:off x="3534381" y="4716494"/>
          <a:ext cx="892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52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2F67D-294D-4F15-90C5-BF604A96E10C}">
      <dsp:nvSpPr>
        <dsp:cNvPr id="0" name=""/>
        <dsp:cNvSpPr/>
      </dsp:nvSpPr>
      <dsp:spPr>
        <a:xfrm>
          <a:off x="2503259" y="5112530"/>
          <a:ext cx="1866856" cy="13026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Arial Black" pitchFamily="34" charset="0"/>
            </a:rPr>
            <a:t>потешки</a:t>
          </a:r>
          <a:endParaRPr lang="ru-RU" sz="2000" b="1" kern="1200" dirty="0">
            <a:latin typeface="Arial Black" pitchFamily="34" charset="0"/>
          </a:endParaRPr>
        </a:p>
      </dsp:txBody>
      <dsp:txXfrm>
        <a:off x="2566848" y="5176119"/>
        <a:ext cx="1739678" cy="1175446"/>
      </dsp:txXfrm>
    </dsp:sp>
    <dsp:sp modelId="{F33112E1-B2E4-4FD6-A291-090549DAAC73}">
      <dsp:nvSpPr>
        <dsp:cNvPr id="0" name=""/>
        <dsp:cNvSpPr/>
      </dsp:nvSpPr>
      <dsp:spPr>
        <a:xfrm rot="3991120">
          <a:off x="4853775" y="4716494"/>
          <a:ext cx="863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58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D1F1B-7530-4D8C-845D-D4BCB93D1ADF}">
      <dsp:nvSpPr>
        <dsp:cNvPr id="0" name=""/>
        <dsp:cNvSpPr/>
      </dsp:nvSpPr>
      <dsp:spPr>
        <a:xfrm>
          <a:off x="5089249" y="5112530"/>
          <a:ext cx="1302624" cy="13026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itchFamily="34" charset="0"/>
            </a:rPr>
            <a:t>песни</a:t>
          </a:r>
        </a:p>
      </dsp:txBody>
      <dsp:txXfrm>
        <a:off x="5152838" y="5176119"/>
        <a:ext cx="1175446" cy="1175446"/>
      </dsp:txXfrm>
    </dsp:sp>
    <dsp:sp modelId="{87565199-1AFC-46BB-A23C-A9F9DE3575FC}">
      <dsp:nvSpPr>
        <dsp:cNvPr id="0" name=""/>
        <dsp:cNvSpPr/>
      </dsp:nvSpPr>
      <dsp:spPr>
        <a:xfrm rot="1662666">
          <a:off x="6513088" y="4437404"/>
          <a:ext cx="502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97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0FA42-70DD-49D0-B100-DF5D33F1411B}">
      <dsp:nvSpPr>
        <dsp:cNvPr id="0" name=""/>
        <dsp:cNvSpPr/>
      </dsp:nvSpPr>
      <dsp:spPr>
        <a:xfrm>
          <a:off x="6987218" y="4469471"/>
          <a:ext cx="2156781" cy="13026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Arial Black" pitchFamily="34" charset="0"/>
            </a:rPr>
            <a:t>заклички</a:t>
          </a:r>
          <a:endParaRPr lang="ru-RU" sz="2000" b="1" kern="1200" dirty="0">
            <a:latin typeface="Arial Black" pitchFamily="34" charset="0"/>
          </a:endParaRPr>
        </a:p>
      </dsp:txBody>
      <dsp:txXfrm>
        <a:off x="7050807" y="4533060"/>
        <a:ext cx="2029603" cy="1175446"/>
      </dsp:txXfrm>
    </dsp:sp>
    <dsp:sp modelId="{F6BC76B0-91CA-4858-8C6E-03E236F9DED8}">
      <dsp:nvSpPr>
        <dsp:cNvPr id="0" name=""/>
        <dsp:cNvSpPr/>
      </dsp:nvSpPr>
      <dsp:spPr>
        <a:xfrm rot="19214319">
          <a:off x="5690323" y="1908202"/>
          <a:ext cx="1463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56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C2E06-B246-4B1B-8D30-944A2AD42FC7}">
      <dsp:nvSpPr>
        <dsp:cNvPr id="0" name=""/>
        <dsp:cNvSpPr/>
      </dsp:nvSpPr>
      <dsp:spPr>
        <a:xfrm>
          <a:off x="6184293" y="309418"/>
          <a:ext cx="2959706" cy="113074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/>
              </a:solidFill>
            </a:rPr>
            <a:t>считалки</a:t>
          </a:r>
          <a:endParaRPr lang="ru-RU" sz="2000" b="0" kern="1200" dirty="0">
            <a:ln>
              <a:solidFill>
                <a:schemeClr val="bg1">
                  <a:lumMod val="95000"/>
                  <a:lumOff val="5000"/>
                </a:schemeClr>
              </a:solidFill>
            </a:ln>
            <a:solidFill>
              <a:schemeClr val="bg2"/>
            </a:solidFill>
          </a:endParaRPr>
        </a:p>
      </dsp:txBody>
      <dsp:txXfrm>
        <a:off x="6239491" y="364616"/>
        <a:ext cx="2849310" cy="1020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88C4E-41F4-44E7-B924-76DA6527B2C4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99B5-26D8-4B82-9187-563E1CF9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99B5-26D8-4B82-9187-563E1CF931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5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9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9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8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4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6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4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2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iqbuy.ru/categories_offer/9785699280995/" TargetMode="External"/><Relationship Id="rId13" Type="http://schemas.openxmlformats.org/officeDocument/2006/relationships/hyperlink" Target="http://www.radikal.ru/USERS/oxyvik/knigi?pg=9" TargetMode="External"/><Relationship Id="rId18" Type="http://schemas.openxmlformats.org/officeDocument/2006/relationships/hyperlink" Target="http://dreamworlds.ru/page/912/" TargetMode="External"/><Relationship Id="rId3" Type="http://schemas.openxmlformats.org/officeDocument/2006/relationships/hyperlink" Target="http://littlehuman.ru/665/" TargetMode="External"/><Relationship Id="rId21" Type="http://schemas.openxmlformats.org/officeDocument/2006/relationships/hyperlink" Target="http://sfart.ru/info/artists/316/page/2/price/0" TargetMode="External"/><Relationship Id="rId7" Type="http://schemas.openxmlformats.org/officeDocument/2006/relationships/hyperlink" Target="http://www.kniga.ru/children/227244" TargetMode="External"/><Relationship Id="rId12" Type="http://schemas.openxmlformats.org/officeDocument/2006/relationships/hyperlink" Target="http://www.bulgakov.ru/bookshop/1091936/page/9/" TargetMode="External"/><Relationship Id="rId17" Type="http://schemas.openxmlformats.org/officeDocument/2006/relationships/hyperlink" Target="http://forum.sonic-city.ru/lofiversion/index.php?t776-100.html" TargetMode="External"/><Relationship Id="rId2" Type="http://schemas.openxmlformats.org/officeDocument/2006/relationships/image" Target="../media/image21.gif"/><Relationship Id="rId16" Type="http://schemas.openxmlformats.org/officeDocument/2006/relationships/hyperlink" Target="http://www.libex.ru/?cat_page=2&amp;pg=2666" TargetMode="External"/><Relationship Id="rId20" Type="http://schemas.openxmlformats.org/officeDocument/2006/relationships/hyperlink" Target="http://japandaily.ru/category/nau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idinen.ru/women.php?part=610&amp;letter=%C1&amp;code=613" TargetMode="External"/><Relationship Id="rId11" Type="http://schemas.openxmlformats.org/officeDocument/2006/relationships/hyperlink" Target="http://rupics.eu/domain/shootfighter.wordpress.com/" TargetMode="External"/><Relationship Id="rId5" Type="http://schemas.openxmlformats.org/officeDocument/2006/relationships/hyperlink" Target="http://www.portret.ru/modules.php?name=GalleryMuseum&amp;do=showpic&amp;pid=189&amp;orderby" TargetMode="External"/><Relationship Id="rId15" Type="http://schemas.openxmlformats.org/officeDocument/2006/relationships/hyperlink" Target="http://www.ozon.ru/context/detail/id/3495525/" TargetMode="External"/><Relationship Id="rId10" Type="http://schemas.openxmlformats.org/officeDocument/2006/relationships/hyperlink" Target="http://www.gogul.tv/books/137/363/" TargetMode="External"/><Relationship Id="rId19" Type="http://schemas.openxmlformats.org/officeDocument/2006/relationships/hyperlink" Target="http://www.pravda.ru/society/zoo/4/" TargetMode="External"/><Relationship Id="rId4" Type="http://schemas.openxmlformats.org/officeDocument/2006/relationships/hyperlink" Target="http://ru.wikipedia.org/wiki/%D3%F8%E8%ED%F1%EA%E8%E9" TargetMode="External"/><Relationship Id="rId9" Type="http://schemas.openxmlformats.org/officeDocument/2006/relationships/hyperlink" Target="http://www.rustoys.ru/index.html?action=article&amp;arttip=book&amp;rustoys=98557415e375179c51e7bb9e46d8d593&amp;from=190" TargetMode="External"/><Relationship Id="rId14" Type="http://schemas.openxmlformats.org/officeDocument/2006/relationships/hyperlink" Target="http://net-shops.ru/knigi/detskaja_literatura/dlja_samyh_malenkih/stihi_zhagadki_skazhki/posidim_v_tishine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3528" y="-29207"/>
            <a:ext cx="8568952" cy="6698568"/>
          </a:xfrm>
        </p:spPr>
        <p:txBody>
          <a:bodyPr>
            <a:normAutofit/>
          </a:bodyPr>
          <a:lstStyle/>
          <a:p>
            <a:r>
              <a:rPr lang="ru-RU" dirty="0" smtClean="0"/>
              <a:t>Урок литературного чтения во 2 классе по теме: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Разножанровые</a:t>
            </a:r>
            <a:r>
              <a:rPr lang="ru-RU" dirty="0" smtClean="0"/>
              <a:t> произведения»</a:t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ru-RU" dirty="0" smtClean="0"/>
              <a:t>УМК «Школа ХХ</a:t>
            </a:r>
            <a:r>
              <a:rPr lang="en-US" dirty="0" smtClean="0"/>
              <a:t>I </a:t>
            </a:r>
            <a:r>
              <a:rPr lang="ru-RU" dirty="0" smtClean="0"/>
              <a:t>век»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ре к уроку </a:t>
            </a:r>
            <a:r>
              <a:rPr lang="ru-RU" sz="2200" b="1" dirty="0" smtClean="0">
                <a:latin typeface="Arial Black" pitchFamily="34" charset="0"/>
              </a:rPr>
              <a:t>Костромина О.В.</a:t>
            </a:r>
            <a:br>
              <a:rPr lang="ru-RU" sz="2200" b="1" dirty="0" smtClean="0">
                <a:latin typeface="Arial Black" pitchFamily="34" charset="0"/>
              </a:rPr>
            </a:br>
            <a:r>
              <a:rPr lang="ru-RU" sz="2200" b="1" dirty="0" smtClean="0">
                <a:latin typeface="Arial Black" pitchFamily="34" charset="0"/>
              </a:rPr>
              <a:t> Учитель начальных классов ГОУСОШ №121 </a:t>
            </a:r>
            <a:br>
              <a:rPr lang="ru-RU" sz="2200" b="1" dirty="0" smtClean="0">
                <a:latin typeface="Arial Black" pitchFamily="34" charset="0"/>
              </a:rPr>
            </a:br>
            <a:r>
              <a:rPr lang="ru-RU" sz="2200" b="1" dirty="0" smtClean="0">
                <a:latin typeface="Arial Black" pitchFamily="34" charset="0"/>
              </a:rPr>
              <a:t>г. Санкт-Петербурга 2011г.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8810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 братьях наших меньших</a:t>
            </a:r>
            <a:endParaRPr lang="ru-RU" sz="40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639094"/>
            <a:ext cx="5238750" cy="44481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37380"/>
            <a:ext cx="6096000" cy="457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92" y="1760260"/>
            <a:ext cx="6402288" cy="4549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92" y="1619250"/>
            <a:ext cx="6402288" cy="4906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79388" y="5378652"/>
            <a:ext cx="3190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онстантин     </a:t>
            </a:r>
            <a:r>
              <a:rPr lang="ru-RU" sz="5400" b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4000" b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шинский</a:t>
            </a:r>
            <a:endParaRPr lang="ru-RU" sz="40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8" y="1796056"/>
            <a:ext cx="1524000" cy="20939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08" y="1600200"/>
            <a:ext cx="3377584" cy="452596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2" y="4077072"/>
            <a:ext cx="1944216" cy="2571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12" y="1844824"/>
            <a:ext cx="1377696" cy="19964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88" y="4077072"/>
            <a:ext cx="1905000" cy="25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Мой любимец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Кто он?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его зовут?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Какой он?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Что любит делать?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7075343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Animals_1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8097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Загадка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 загадке всегда есть вопрос.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Ответ «спрятан» в загадке.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О ком загадка?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Какие признаки этого животного мы знаем?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Что любит делать это животное?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596" r="833" b="19154"/>
          <a:stretch/>
        </p:blipFill>
        <p:spPr>
          <a:xfrm>
            <a:off x="4932040" y="2349875"/>
            <a:ext cx="2520280" cy="27353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2574"/>
          <a:stretch/>
        </p:blipFill>
        <p:spPr>
          <a:xfrm>
            <a:off x="4932040" y="1972995"/>
            <a:ext cx="2827590" cy="403478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14496" r="17314"/>
          <a:stretch/>
        </p:blipFill>
        <p:spPr>
          <a:xfrm>
            <a:off x="4840194" y="1806987"/>
            <a:ext cx="3011282" cy="4200797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2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Е</a:t>
            </a:r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лена </a:t>
            </a: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Б</a:t>
            </a:r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лагинина</a:t>
            </a:r>
            <a:endParaRPr lang="ru-RU" sz="4000" b="1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1955691" cy="250182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6686"/>
            <a:ext cx="2088232" cy="281042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0742"/>
            <a:ext cx="2664296" cy="35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47384"/>
            <a:ext cx="1656184" cy="19723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1800200" cy="21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Звуки леса</a:t>
            </a:r>
            <a:endParaRPr lang="ru-RU" sz="4000" b="1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27" y="1600200"/>
            <a:ext cx="578274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G0004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42" y="2743200"/>
            <a:ext cx="2197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Домашнее задание:</a:t>
            </a:r>
          </a:p>
          <a:p>
            <a:r>
              <a:rPr lang="ru-RU" dirty="0"/>
              <a:t>с</a:t>
            </a:r>
            <a:r>
              <a:rPr lang="ru-RU" dirty="0" smtClean="0"/>
              <a:t>.6-8 учебник, задание в тетради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699067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 </a:t>
            </a:r>
          </a:p>
          <a:p>
            <a:r>
              <a:rPr lang="ru-RU" sz="1000" dirty="0"/>
              <a:t>Материалы, использованные на уроке:</a:t>
            </a:r>
          </a:p>
          <a:p>
            <a:r>
              <a:rPr lang="ru-RU" sz="1000" dirty="0"/>
              <a:t>Загадки</a:t>
            </a:r>
          </a:p>
          <a:p>
            <a:r>
              <a:rPr lang="ru-RU" sz="1000" dirty="0"/>
              <a:t/>
            </a:r>
            <a:br>
              <a:rPr lang="ru-RU" sz="1000" dirty="0"/>
            </a:br>
            <a:r>
              <a:rPr lang="ru-RU" sz="1000" u="sng" dirty="0">
                <a:hlinkClick r:id="rId3"/>
              </a:rPr>
              <a:t>http://littlehuman.ru/665/</a:t>
            </a:r>
            <a:endParaRPr lang="ru-RU" sz="1000" dirty="0"/>
          </a:p>
          <a:p>
            <a:r>
              <a:rPr lang="ru-RU" sz="1000" dirty="0"/>
              <a:t>Википедия</a:t>
            </a:r>
          </a:p>
          <a:p>
            <a:r>
              <a:rPr lang="ru-RU" sz="1000" dirty="0"/>
              <a:t>К. Ушинский </a:t>
            </a:r>
            <a:r>
              <a:rPr lang="ru-RU" sz="1000" u="sng" dirty="0">
                <a:hlinkClick r:id="rId4"/>
              </a:rPr>
              <a:t>http://ru.wikipedia.org/wiki/%D3%F8%E8%ED%F1%EA%E8%E9</a:t>
            </a:r>
            <a:r>
              <a:rPr lang="ru-RU" sz="1000" dirty="0"/>
              <a:t> </a:t>
            </a:r>
          </a:p>
          <a:p>
            <a:r>
              <a:rPr lang="ru-RU" sz="1000" dirty="0"/>
              <a:t>Портрет </a:t>
            </a:r>
            <a:r>
              <a:rPr lang="ru-RU" sz="1000" dirty="0" err="1"/>
              <a:t>К.Ушинского</a:t>
            </a:r>
            <a:r>
              <a:rPr lang="ru-RU" sz="1000" u="sng" dirty="0" err="1">
                <a:hlinkClick r:id="rId5"/>
              </a:rPr>
              <a:t>http</a:t>
            </a:r>
            <a:r>
              <a:rPr lang="ru-RU" sz="1000" u="sng" dirty="0">
                <a:hlinkClick r:id="rId5"/>
              </a:rPr>
              <a:t>://www.portret.ru/modules.php?name=GalleryMuseum&amp;do=showpic&amp;pid=189&amp;orderby</a:t>
            </a:r>
            <a:r>
              <a:rPr lang="ru-RU" sz="1000" dirty="0"/>
              <a:t>=</a:t>
            </a:r>
          </a:p>
          <a:p>
            <a:r>
              <a:rPr lang="ru-RU" sz="1000" dirty="0"/>
              <a:t>Портрет Елены Благининой</a:t>
            </a:r>
          </a:p>
          <a:p>
            <a:r>
              <a:rPr lang="ru-RU" sz="1000" u="sng" dirty="0">
                <a:hlinkClick r:id="rId6"/>
              </a:rPr>
              <a:t>http://www.laidinen.ru/women.php?part=610&amp;letter=%C1&amp;code=613</a:t>
            </a:r>
            <a:endParaRPr lang="ru-RU" sz="1000" dirty="0"/>
          </a:p>
          <a:p>
            <a:r>
              <a:rPr lang="ru-RU" sz="1000" dirty="0"/>
              <a:t>Обложки к произведениям</a:t>
            </a:r>
          </a:p>
          <a:p>
            <a:r>
              <a:rPr lang="ru-RU" sz="1000" u="sng" dirty="0">
                <a:hlinkClick r:id="rId7"/>
              </a:rPr>
              <a:t>http://www.kniga.ru/children/227244</a:t>
            </a:r>
            <a:endParaRPr lang="ru-RU" sz="1000" dirty="0"/>
          </a:p>
          <a:p>
            <a:r>
              <a:rPr lang="ru-RU" sz="1000" u="sng" dirty="0">
                <a:hlinkClick r:id="rId8"/>
              </a:rPr>
              <a:t>http://books.iqbuy.ru/categories_offer/9785699280995/</a:t>
            </a:r>
            <a:endParaRPr lang="ru-RU" sz="1000" dirty="0"/>
          </a:p>
          <a:p>
            <a:r>
              <a:rPr lang="ru-RU" sz="1000" u="sng" dirty="0">
                <a:hlinkClick r:id="rId9"/>
              </a:rPr>
              <a:t>http://www.rustoys.ru/index.html?action=article&amp;arttip=book&amp;rustoys=98557415e375179c51e7bb9e46d8d593&amp;from=190</a:t>
            </a:r>
            <a:endParaRPr lang="ru-RU" sz="1000" dirty="0"/>
          </a:p>
          <a:p>
            <a:r>
              <a:rPr lang="ru-RU" sz="1000" u="sng" dirty="0">
                <a:hlinkClick r:id="rId10"/>
              </a:rPr>
              <a:t>http://www.gogul.tv/books/137/363/</a:t>
            </a:r>
            <a:endParaRPr lang="ru-RU" sz="1000" dirty="0"/>
          </a:p>
          <a:p>
            <a:r>
              <a:rPr lang="ru-RU" sz="1000" u="sng" dirty="0">
                <a:hlinkClick r:id="rId11"/>
              </a:rPr>
              <a:t>http://rupics.eu/domain/shootfighter.wordpress.com/</a:t>
            </a:r>
            <a:endParaRPr lang="ru-RU" sz="1000" dirty="0"/>
          </a:p>
          <a:p>
            <a:r>
              <a:rPr lang="ru-RU" sz="1000" u="sng" dirty="0">
                <a:hlinkClick r:id="rId12"/>
              </a:rPr>
              <a:t>http://www.bulgakov.ru/bookshop/1091936/page/9/</a:t>
            </a:r>
            <a:endParaRPr lang="ru-RU" sz="1000" dirty="0"/>
          </a:p>
          <a:p>
            <a:r>
              <a:rPr lang="ru-RU" sz="1000" u="sng" dirty="0">
                <a:hlinkClick r:id="rId13"/>
              </a:rPr>
              <a:t>http://www.radikal.ru/USERS/oxyvik/knigi?pg=9</a:t>
            </a:r>
            <a:endParaRPr lang="ru-RU" sz="1000" dirty="0"/>
          </a:p>
          <a:p>
            <a:r>
              <a:rPr lang="ru-RU" sz="1000" u="sng" dirty="0">
                <a:hlinkClick r:id="rId14"/>
              </a:rPr>
              <a:t>http://net-shops.ru/knigi/detskaja_literatura/dlja_samyh_malenkih/stihi_zhagadki_skazhki/posidim_v_tishine.shtml</a:t>
            </a:r>
            <a:endParaRPr lang="ru-RU" sz="1000" dirty="0"/>
          </a:p>
          <a:p>
            <a:r>
              <a:rPr lang="ru-RU" sz="1000" u="sng" dirty="0">
                <a:hlinkClick r:id="rId15"/>
              </a:rPr>
              <a:t>http://www.ozon.ru/context/detail/id/3495525/</a:t>
            </a:r>
            <a:endParaRPr lang="ru-RU" sz="1000" dirty="0"/>
          </a:p>
          <a:p>
            <a:r>
              <a:rPr lang="ru-RU" sz="1000" u="sng" dirty="0">
                <a:hlinkClick r:id="rId16"/>
              </a:rPr>
              <a:t>http://www.libex.ru/?cat_page=2&amp;pg=2666</a:t>
            </a:r>
            <a:endParaRPr lang="ru-RU" sz="1000" dirty="0"/>
          </a:p>
          <a:p>
            <a:r>
              <a:rPr lang="ru-RU" sz="1000" u="sng" dirty="0"/>
              <a:t>картинки животных</a:t>
            </a:r>
            <a:endParaRPr lang="ru-RU" sz="1000" dirty="0"/>
          </a:p>
          <a:p>
            <a:r>
              <a:rPr lang="ru-RU" sz="1000" u="sng" dirty="0">
                <a:hlinkClick r:id="rId17"/>
              </a:rPr>
              <a:t>http://forum.sonic-city.ru/lofiversion/index.php?t776-100.html</a:t>
            </a:r>
            <a:endParaRPr lang="ru-RU" sz="1000" dirty="0"/>
          </a:p>
          <a:p>
            <a:r>
              <a:rPr lang="ru-RU" sz="1000" u="sng" dirty="0">
                <a:hlinkClick r:id="rId18"/>
              </a:rPr>
              <a:t>http://dreamworlds.ru/page/912/</a:t>
            </a:r>
            <a:endParaRPr lang="ru-RU" sz="1000" dirty="0"/>
          </a:p>
          <a:p>
            <a:r>
              <a:rPr lang="ru-RU" sz="1000" u="sng" dirty="0">
                <a:hlinkClick r:id="rId19"/>
              </a:rPr>
              <a:t>http://www.pravda.ru/society/zoo/4/</a:t>
            </a:r>
            <a:endParaRPr lang="ru-RU" sz="1000" dirty="0"/>
          </a:p>
          <a:p>
            <a:r>
              <a:rPr lang="ru-RU" sz="1000" u="sng" dirty="0">
                <a:hlinkClick r:id="rId20"/>
              </a:rPr>
              <a:t>http://japandaily.ru/category/nauka</a:t>
            </a:r>
            <a:endParaRPr lang="ru-RU" sz="1000" dirty="0"/>
          </a:p>
          <a:p>
            <a:r>
              <a:rPr lang="ru-RU" sz="1000" dirty="0"/>
              <a:t>Картина Волосова .Лес.</a:t>
            </a:r>
          </a:p>
          <a:p>
            <a:r>
              <a:rPr lang="ru-RU" sz="1000" u="sng" dirty="0">
                <a:hlinkClick r:id="rId21"/>
              </a:rPr>
              <a:t>http://sfart.ru/info/artists/316/page/2/price/0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080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86</Words>
  <Application>Microsoft Office PowerPoint</Application>
  <PresentationFormat>Экран (4:3)</PresentationFormat>
  <Paragraphs>59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литературного чтения во 2 классе по теме:  «Разножанровые произведения»    УМК «Школа ХХI век» ре к уроку Костромина О.В.  Учитель начальных классов ГОУСОШ №121  г. Санкт-Петербурга 2011г.</vt:lpstr>
      <vt:lpstr>О братьях наших меньших</vt:lpstr>
      <vt:lpstr>Константин     ушинский</vt:lpstr>
      <vt:lpstr>Мой любимец</vt:lpstr>
      <vt:lpstr>Презентация PowerPoint</vt:lpstr>
      <vt:lpstr>Загадка</vt:lpstr>
      <vt:lpstr>Елена Благинина</vt:lpstr>
      <vt:lpstr>Звуки леса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20</cp:revision>
  <dcterms:modified xsi:type="dcterms:W3CDTF">2011-05-29T11:40:43Z</dcterms:modified>
</cp:coreProperties>
</file>