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8"/>
  </p:notesMasterIdLst>
  <p:sldIdLst>
    <p:sldId id="258" r:id="rId2"/>
    <p:sldId id="264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8EAEC-0D9E-495F-ADAA-729F57C5C074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21D77-4BD5-4DA5-B17F-A31D3B7B4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497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CA1B5E-B2CA-4E21-9575-AE8B31165728}" type="datetimeFigureOut">
              <a:rPr lang="ru-RU" smtClean="0"/>
              <a:pPr/>
              <a:t>17.03.2014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1"/>
            <a:ext cx="75608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Талант человечности в </a:t>
            </a:r>
            <a:r>
              <a:rPr lang="ru-RU" sz="3200" b="1" dirty="0" smtClean="0"/>
              <a:t>произведении</a:t>
            </a:r>
            <a:endParaRPr lang="en-US" sz="3200" b="1" dirty="0" smtClean="0"/>
          </a:p>
          <a:p>
            <a:pPr algn="ctr"/>
            <a:r>
              <a:rPr lang="ru-RU" sz="3200" b="1" dirty="0" smtClean="0"/>
              <a:t> А.Г. </a:t>
            </a:r>
            <a:r>
              <a:rPr lang="ru-RU" sz="3200" b="1" dirty="0"/>
              <a:t>Алексина «Безумная Евдокия»</a:t>
            </a:r>
            <a:endParaRPr lang="ru-RU" sz="3200" dirty="0"/>
          </a:p>
        </p:txBody>
      </p:sp>
      <p:pic>
        <p:nvPicPr>
          <p:cNvPr id="1026" name="Picture 2" descr="C:\Users\Roman\Desktop\47042513_Aleksin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54759"/>
            <a:ext cx="5688632" cy="425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54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80728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Отцы </a:t>
            </a:r>
            <a:r>
              <a:rPr lang="ru-RU" sz="4000" b="1" dirty="0"/>
              <a:t>и </a:t>
            </a:r>
            <a:r>
              <a:rPr lang="ru-RU" sz="4000" b="1" dirty="0" smtClean="0"/>
              <a:t>дети</a:t>
            </a:r>
            <a:endParaRPr lang="en-US" sz="4000" b="1" dirty="0" smtClean="0"/>
          </a:p>
          <a:p>
            <a:r>
              <a:rPr lang="ru-RU" sz="4000" b="1" dirty="0" smtClean="0"/>
              <a:t> </a:t>
            </a:r>
          </a:p>
          <a:p>
            <a:endParaRPr lang="ru-RU" sz="4000" b="1" dirty="0" smtClean="0"/>
          </a:p>
          <a:p>
            <a:r>
              <a:rPr lang="ru-RU" sz="4000" b="1" dirty="0" smtClean="0"/>
              <a:t>Учитель </a:t>
            </a:r>
            <a:r>
              <a:rPr lang="ru-RU" sz="4000" b="1" dirty="0"/>
              <a:t>и </a:t>
            </a:r>
            <a:r>
              <a:rPr lang="ru-RU" sz="4000" b="1" dirty="0" smtClean="0"/>
              <a:t>ученик </a:t>
            </a:r>
            <a:endParaRPr lang="en-US" sz="4000" b="1" dirty="0"/>
          </a:p>
          <a:p>
            <a:r>
              <a:rPr lang="ru-RU" sz="4000" b="1" dirty="0" smtClean="0"/>
              <a:t> </a:t>
            </a:r>
          </a:p>
          <a:p>
            <a:endParaRPr lang="ru-RU" sz="4000" b="1" dirty="0" smtClean="0"/>
          </a:p>
          <a:p>
            <a:r>
              <a:rPr lang="ru-RU" sz="4000" b="1" dirty="0" smtClean="0"/>
              <a:t>Личность </a:t>
            </a:r>
            <a:r>
              <a:rPr lang="ru-RU" sz="4000" b="1" dirty="0"/>
              <a:t>и </a:t>
            </a:r>
            <a:r>
              <a:rPr lang="ru-RU" sz="4000" b="1" dirty="0" smtClean="0"/>
              <a:t>коллектив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061564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94244" y="1268760"/>
            <a:ext cx="78221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Какой </a:t>
            </a:r>
            <a:r>
              <a:rPr lang="ru-RU" sz="2800" dirty="0"/>
              <a:t>предстаёт перед нами Евдокия Савельевна</a:t>
            </a:r>
            <a:r>
              <a:rPr lang="ru-RU" sz="2800" dirty="0" smtClean="0"/>
              <a:t>?</a:t>
            </a:r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Как </a:t>
            </a:r>
            <a:r>
              <a:rPr lang="ru-RU" sz="2800" dirty="0"/>
              <a:t>можете охарактеризовать родителей Оли?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4244" y="3068960"/>
            <a:ext cx="76328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Какой </a:t>
            </a:r>
            <a:r>
              <a:rPr lang="ru-RU" sz="2800" dirty="0"/>
              <a:t>вы увидели Оленьку: </a:t>
            </a:r>
          </a:p>
          <a:p>
            <a:r>
              <a:rPr lang="ru-RU" sz="2800" dirty="0"/>
              <a:t>а) отношение к классному руководителю и одноклассникам;</a:t>
            </a:r>
          </a:p>
          <a:p>
            <a:r>
              <a:rPr lang="ru-RU" sz="2800" dirty="0"/>
              <a:t>б) отношение к Люсе;</a:t>
            </a:r>
          </a:p>
          <a:p>
            <a:r>
              <a:rPr lang="ru-RU" sz="2800" dirty="0"/>
              <a:t>в) отношение к Боре </a:t>
            </a:r>
            <a:r>
              <a:rPr lang="ru-RU" sz="2800" dirty="0" err="1"/>
              <a:t>Антохину</a:t>
            </a:r>
            <a:r>
              <a:rPr lang="ru-RU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086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882298"/>
            <a:ext cx="7704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800" b="1" dirty="0" smtClean="0"/>
          </a:p>
          <a:p>
            <a:pPr lvl="0"/>
            <a:r>
              <a:rPr lang="ru-RU" sz="2800" dirty="0" smtClean="0"/>
              <a:t>Как </a:t>
            </a:r>
            <a:r>
              <a:rPr lang="ru-RU" sz="2800" dirty="0"/>
              <a:t>понимать принцип Евдокии Савельевны «со всеми», «как все»? </a:t>
            </a:r>
            <a:endParaRPr lang="ru-RU" sz="2800" dirty="0" smtClean="0"/>
          </a:p>
          <a:p>
            <a:pPr lvl="0"/>
            <a:endParaRPr lang="ru-RU" sz="2800" dirty="0"/>
          </a:p>
          <a:p>
            <a:r>
              <a:rPr lang="ru-RU" sz="2800" dirty="0"/>
              <a:t>В чём беда и в чём вина Олиных родителей?</a:t>
            </a:r>
          </a:p>
          <a:p>
            <a:pPr lvl="0"/>
            <a:endParaRPr lang="ru-RU" sz="2800" dirty="0"/>
          </a:p>
          <a:p>
            <a:r>
              <a:rPr lang="ru-RU" sz="2800" dirty="0"/>
              <a:t>Какие нравственные уроки преподаёт «безумная» Евдокия?</a:t>
            </a:r>
          </a:p>
          <a:p>
            <a:pPr lvl="0"/>
            <a:endParaRPr lang="ru-RU" sz="2800" dirty="0" smtClean="0"/>
          </a:p>
          <a:p>
            <a:r>
              <a:rPr lang="ru-RU" sz="2800" dirty="0"/>
              <a:t>Как соотносятся талант и человечность?</a:t>
            </a:r>
          </a:p>
          <a:p>
            <a:pPr lvl="0"/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157811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endParaRPr lang="en-US" sz="2800" dirty="0" smtClean="0"/>
          </a:p>
          <a:p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70415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96752"/>
            <a:ext cx="756084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/>
              <a:t>Достаточно мгновения, чтобы стать героем, но необходима целая жизнь,</a:t>
            </a:r>
          </a:p>
          <a:p>
            <a:r>
              <a:rPr lang="ru-RU" sz="3600" b="1" i="1" dirty="0"/>
              <a:t>чтобы стать достойным человеком.</a:t>
            </a:r>
          </a:p>
          <a:p>
            <a:pPr algn="r"/>
            <a:r>
              <a:rPr lang="ru-RU" sz="2800" dirty="0"/>
              <a:t>Поль </a:t>
            </a:r>
            <a:r>
              <a:rPr lang="ru-RU" sz="2800" dirty="0" err="1"/>
              <a:t>Брюла</a:t>
            </a:r>
            <a:r>
              <a:rPr lang="ru-RU" sz="2800" dirty="0"/>
              <a:t> – франц. писатель</a:t>
            </a:r>
          </a:p>
        </p:txBody>
      </p:sp>
    </p:spTree>
    <p:extLst>
      <p:ext uri="{BB962C8B-B14F-4D97-AF65-F5344CB8AC3E}">
        <p14:creationId xmlns:p14="http://schemas.microsoft.com/office/powerpoint/2010/main" val="283094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4101" y="1446150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3200" b="1" dirty="0"/>
              <a:t>« Умей быть благодарным»</a:t>
            </a:r>
          </a:p>
          <a:p>
            <a:r>
              <a:rPr lang="ru-RU" sz="3200" b="1" dirty="0"/>
              <a:t> </a:t>
            </a:r>
          </a:p>
          <a:p>
            <a:r>
              <a:rPr lang="ru-RU" sz="3200" b="1" dirty="0"/>
              <a:t> « Ты живешь среди людей»</a:t>
            </a:r>
          </a:p>
          <a:p>
            <a:r>
              <a:rPr lang="ru-RU" sz="3200" b="1" dirty="0"/>
              <a:t> </a:t>
            </a:r>
          </a:p>
          <a:p>
            <a:r>
              <a:rPr lang="ru-RU" sz="3200" b="1" dirty="0"/>
              <a:t> « Без друзей меня чуть-чуть»</a:t>
            </a:r>
          </a:p>
          <a:p>
            <a:r>
              <a:rPr lang="ru-RU" sz="3200" b="1" dirty="0"/>
              <a:t> </a:t>
            </a:r>
          </a:p>
          <a:p>
            <a:r>
              <a:rPr lang="ru-RU" sz="3200" b="1" dirty="0"/>
              <a:t> « Добротой себя измерь»</a:t>
            </a:r>
          </a:p>
          <a:p>
            <a:r>
              <a:rPr lang="ru-RU" sz="3200" b="1" dirty="0"/>
              <a:t> </a:t>
            </a:r>
          </a:p>
          <a:p>
            <a:r>
              <a:rPr lang="ru-RU" sz="3200" b="1" dirty="0"/>
              <a:t> « Мы живем, чтобы оставить след»</a:t>
            </a:r>
          </a:p>
        </p:txBody>
      </p:sp>
    </p:spTree>
    <p:extLst>
      <p:ext uri="{BB962C8B-B14F-4D97-AF65-F5344CB8AC3E}">
        <p14:creationId xmlns:p14="http://schemas.microsoft.com/office/powerpoint/2010/main" val="273167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A8A8A8"/>
      </a:dk1>
      <a:lt1>
        <a:sysClr val="window" lastClr="1E1E1E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A8A8A8"/>
      </a:dk1>
      <a:lt1>
        <a:sysClr val="window" lastClr="1E1E1E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131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 Windows</cp:lastModifiedBy>
  <cp:revision>16</cp:revision>
  <dcterms:created xsi:type="dcterms:W3CDTF">2013-09-07T18:35:40Z</dcterms:created>
  <dcterms:modified xsi:type="dcterms:W3CDTF">2014-03-17T15:31:21Z</dcterms:modified>
</cp:coreProperties>
</file>