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7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3" r:id="rId14"/>
    <p:sldId id="264" r:id="rId15"/>
    <p:sldId id="269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0" d="100"/>
          <a:sy n="110" d="100"/>
        </p:scale>
        <p:origin x="-45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D22945-2FEC-43DC-9D0B-160B026A4C54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3A18FB-037D-45BE-96AE-9C753C9625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D22945-2FEC-43DC-9D0B-160B026A4C54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3A18FB-037D-45BE-96AE-9C753C962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D22945-2FEC-43DC-9D0B-160B026A4C54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3A18FB-037D-45BE-96AE-9C753C962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D22945-2FEC-43DC-9D0B-160B026A4C54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3A18FB-037D-45BE-96AE-9C753C962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D22945-2FEC-43DC-9D0B-160B026A4C54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3A18FB-037D-45BE-96AE-9C753C9625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D22945-2FEC-43DC-9D0B-160B026A4C54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3A18FB-037D-45BE-96AE-9C753C962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D22945-2FEC-43DC-9D0B-160B026A4C54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3A18FB-037D-45BE-96AE-9C753C9625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D22945-2FEC-43DC-9D0B-160B026A4C54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3A18FB-037D-45BE-96AE-9C753C962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D22945-2FEC-43DC-9D0B-160B026A4C54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3A18FB-037D-45BE-96AE-9C753C962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D22945-2FEC-43DC-9D0B-160B026A4C54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3A18FB-037D-45BE-96AE-9C753C962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5D22945-2FEC-43DC-9D0B-160B026A4C54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73A18FB-037D-45BE-96AE-9C753C962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5D22945-2FEC-43DC-9D0B-160B026A4C54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73A18FB-037D-45BE-96AE-9C753C962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Путь к звездам…</a:t>
            </a:r>
            <a:endParaRPr lang="ru-RU" dirty="0"/>
          </a:p>
        </p:txBody>
      </p:sp>
      <p:sp>
        <p:nvSpPr>
          <p:cNvPr id="4" name="4-конечная звезда 3"/>
          <p:cNvSpPr/>
          <p:nvPr/>
        </p:nvSpPr>
        <p:spPr>
          <a:xfrm>
            <a:off x="2786050" y="4071942"/>
            <a:ext cx="714380" cy="857256"/>
          </a:xfrm>
          <a:prstGeom prst="star4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1 4"/>
          <p:cNvSpPr/>
          <p:nvPr/>
        </p:nvSpPr>
        <p:spPr>
          <a:xfrm>
            <a:off x="714348" y="1500174"/>
            <a:ext cx="785818" cy="785818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5724532" y="2581268"/>
            <a:ext cx="714380" cy="857256"/>
          </a:xfrm>
          <a:prstGeom prst="star4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2 6"/>
          <p:cNvSpPr/>
          <p:nvPr/>
        </p:nvSpPr>
        <p:spPr>
          <a:xfrm>
            <a:off x="6929454" y="5500702"/>
            <a:ext cx="500066" cy="571504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7715272" y="428604"/>
            <a:ext cx="571504" cy="642942"/>
          </a:xfrm>
          <a:prstGeom prst="star4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1000100" y="5500702"/>
            <a:ext cx="500066" cy="571504"/>
          </a:xfrm>
          <a:prstGeom prst="star4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697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285984" y="857232"/>
            <a:ext cx="50720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Наша Галактика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730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357166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Одним из самых примечательных объектов звездного неба является Млечный Путь. Древние греки называли его  «молочный круг». Уже первые наблюдения в телескоп проведенные Галилеем, показали, что Млечный Путь – это скопление очень далеких и слабых звезд.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731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928662" y="428604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Особенно эффектно выглядит Млечный Путь в южном полушарии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w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8600"/>
            <a:ext cx="4270375" cy="5715000"/>
          </a:xfrm>
          <a:prstGeom prst="rect">
            <a:avLst/>
          </a:prstGeom>
          <a:noFill/>
        </p:spPr>
      </p:pic>
      <p:pic>
        <p:nvPicPr>
          <p:cNvPr id="3" name="Picture 5" descr="hb3_26_97-50mmreflectla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3860800" cy="572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857496"/>
            <a:ext cx="5105400" cy="34861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F0000"/>
                </a:solidFill>
                <a:latin typeface="Verdana" pitchFamily="34" charset="0"/>
              </a:rPr>
              <a:t>Может ли Земля столкнуться с кометой?</a:t>
            </a:r>
            <a:endParaRPr lang="en-US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071546"/>
            <a:ext cx="8072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itchFamily="34" charset="0"/>
              </a:rPr>
              <a:t>Такая вероятность есть, но она очень и очень мала. Кроме того, для Земли </a:t>
            </a:r>
            <a:r>
              <a:rPr lang="ru-RU" dirty="0" err="1" smtClean="0">
                <a:latin typeface="Verdana" pitchFamily="34" charset="0"/>
              </a:rPr>
              <a:t>было-бы</a:t>
            </a:r>
            <a:r>
              <a:rPr lang="ru-RU" dirty="0" smtClean="0">
                <a:latin typeface="Verdana" pitchFamily="34" charset="0"/>
              </a:rPr>
              <a:t> неприятно столкнуться именно с ядром кометы, а вот через кометные хвосты Земля пролетает регулярно. И в таких случаях с Земли можно увидеть очень захватывающее явление – метеоритный дождь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032009180010_8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714884"/>
            <a:ext cx="2328242" cy="174618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86116" y="642918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Метеориты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357430"/>
            <a:ext cx="264319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«упавшие»</a:t>
            </a:r>
          </a:p>
          <a:p>
            <a:pPr algn="ctr"/>
            <a:r>
              <a:rPr lang="ru-RU" i="1" dirty="0" smtClean="0"/>
              <a:t>человек видел, как метеорит падал сквозь атмосферу и затем действительно обнаружил его на земле (событие редкое)</a:t>
            </a:r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43636" y="2357430"/>
            <a:ext cx="250029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«найденные»</a:t>
            </a:r>
          </a:p>
          <a:p>
            <a:pPr algn="ctr"/>
            <a:r>
              <a:rPr lang="ru-RU" i="1" dirty="0" smtClean="0"/>
              <a:t>метеорит был найден случайно и опознан        ( типично для железных метеоритов)</a:t>
            </a:r>
            <a:endParaRPr lang="ru-RU" i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3123362" y="1662928"/>
            <a:ext cx="795130" cy="7553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857884" y="1643050"/>
            <a:ext cx="928694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13123e8e9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654706" y="3131716"/>
            <a:ext cx="3908273" cy="293120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Рисунок 10" descr="7b991ce76da8c024c4f1cbb47a4a88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4357694"/>
            <a:ext cx="2925229" cy="1950152"/>
          </a:xfrm>
          <a:prstGeom prst="rect">
            <a:avLst/>
          </a:prstGeom>
          <a:effectLst>
            <a:softEdge rad="12700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435769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71802" y="435769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435769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435769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4357694"/>
            <a:ext cx="357190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000504"/>
            <a:ext cx="357190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4714884"/>
            <a:ext cx="357190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5072074"/>
            <a:ext cx="357190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5429264"/>
            <a:ext cx="357190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5786454"/>
            <a:ext cx="357190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6143644"/>
            <a:ext cx="357190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29322" y="400050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572132" y="400050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214942" y="400050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857752" y="400050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500562" y="400050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000892" y="400050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643702" y="400050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286512" y="400050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357422" y="435769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00562" y="471488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86512" y="471488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929322" y="471488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572132" y="471488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214942" y="471488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857752" y="471488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428992" y="542926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428992" y="507207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786182" y="507207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500562" y="507207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428992" y="578645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786182" y="578645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500562" y="542926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786182" y="542926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786182" y="614364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214942" y="578645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857752" y="578645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500562" y="578645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357422" y="614364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714612" y="614364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071802" y="614364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428992" y="614364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3786182" y="392906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2000232" y="435769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3929058" y="4714884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3214678" y="5072074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3143240" y="5786454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2143108" y="6143644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3143240" y="542926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54" name="Рисунок 5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28604"/>
            <a:ext cx="2357444" cy="216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6000760" y="857232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56" name="Рисунок 5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04"/>
            <a:ext cx="2233616" cy="271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285720" y="571480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1319212"/>
            <a:ext cx="47625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1670" y="5786454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Юрий Алексеевич Гагарин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1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From I-net\Mikl\Мишкино\Естественные науки\Астрономия\исследователи космоса\сбор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52"/>
            <a:ext cx="6577034" cy="6577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From I-net\Mikl\Мишкино\Естественные науки\Астрономия\исследователи космоса\voy04подготовка к старт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64008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From I-net\Mikl\Мишкино\Естественные науки\Астрономия\исследователи космоса\voy06стар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6200"/>
            <a:ext cx="67056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From I-net\Mikl\Мишкино\Естественные науки\Астрономия\исследователи космоса\mariner -venera-mercur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"/>
            <a:ext cx="66294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From I-net\Mikl\Мишкино\Естественные науки\Астрономия\исследователи космоса\Both spacecraft visited Jupiter and Saturn, with Voyager 2 continuing its journey to Uranus and Neptune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04800"/>
            <a:ext cx="62484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From I-net\Mikl\Мишкино\Естественные науки\Астрономия\исследователи космоса\viking-to m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81000"/>
            <a:ext cx="6096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From I-net\Mikl\Мишкино\Естественные науки\Астрономия\исследователи космоса\vik05исслед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6"/>
            <a:ext cx="6286544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269</TotalTime>
  <Words>159</Words>
  <Application>Microsoft Office PowerPoint</Application>
  <PresentationFormat>Экран (4:3)</PresentationFormat>
  <Paragraphs>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Метро</vt:lpstr>
      <vt:lpstr>Путь к звездам…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вадим</dc:creator>
  <cp:lastModifiedBy>вадим</cp:lastModifiedBy>
  <cp:revision>25</cp:revision>
  <dcterms:created xsi:type="dcterms:W3CDTF">2011-04-11T15:27:37Z</dcterms:created>
  <dcterms:modified xsi:type="dcterms:W3CDTF">2011-04-13T18:52:29Z</dcterms:modified>
</cp:coreProperties>
</file>