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70" r:id="rId14"/>
    <p:sldId id="271" r:id="rId15"/>
    <p:sldId id="272" r:id="rId16"/>
    <p:sldId id="282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5542-D6D6-4AE8-8436-3DFEA9706BE0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745B-0A8D-4605-91A4-D5501A07F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3246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48C4-9475-4BEC-A1A7-092B1EDCACBD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4E00-A0EB-4544-BE1F-756ECFA09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7129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3700-2B17-4629-984C-D27DDA672B01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A9EB-048A-4BFD-B231-413375C52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7387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8D9D-C6F3-4CB3-9DC2-94DE46158147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1CFF-ACD1-4492-A7B9-953474F0A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4333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410E-BC95-49C6-8CD8-F5A6F7019997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4902-6DD8-4B19-A95B-F576D364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2368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A728-5C8B-4DC4-837E-16BCD5A20A21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EC05-8E17-4C68-ABEA-DF2D6786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5365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8906-6B41-4184-AB6E-3295E538136B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FDB4-CDCB-4C51-A560-5D0FC366D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97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E46A-5A45-4C54-888C-CF63933C3576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2CED-0A73-4172-9285-5B9130773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67200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7C68-561C-4226-95FE-7161B15B58E9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83DD-FAB5-482F-9A1F-F77D3A193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31257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6B79-7758-4A15-83B8-69604048ADAA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4866-8B65-4BA8-ACB3-3A9F121B0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7565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5EA3-11D6-45D5-A501-8F65D8F75A0C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8FB4-3673-469E-8B3C-EDC2D6D58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2470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8C773-8B39-43E2-A4D0-59875F6ECE4C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680FF-6BE9-4A1C-80AA-10024E7D9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48263" y="1412875"/>
            <a:ext cx="2951162" cy="2298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Презентация 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на тему 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«День семьи» 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в средней группе №2 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МБДОУ №6 «Улыбка»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воспитатели:</a:t>
            </a:r>
          </a:p>
          <a:p>
            <a:pPr algn="ctr"/>
            <a:r>
              <a:rPr lang="ru-RU" dirty="0">
                <a:solidFill>
                  <a:srgbClr val="000099"/>
                </a:solidFill>
              </a:rPr>
              <a:t>Бердникова М.Н.,</a:t>
            </a:r>
          </a:p>
          <a:p>
            <a:pPr algn="ctr"/>
            <a:r>
              <a:rPr lang="ru-RU" dirty="0" err="1">
                <a:solidFill>
                  <a:srgbClr val="000099"/>
                </a:solidFill>
              </a:rPr>
              <a:t>Саягфарова</a:t>
            </a:r>
            <a:r>
              <a:rPr lang="ru-RU" dirty="0">
                <a:solidFill>
                  <a:srgbClr val="000099"/>
                </a:solidFill>
              </a:rPr>
              <a:t> В.А.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13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967038" y="327025"/>
            <a:ext cx="300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Трудовая деятельность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«Мы любим трудиться»</a:t>
            </a:r>
          </a:p>
        </p:txBody>
      </p:sp>
      <p:pic>
        <p:nvPicPr>
          <p:cNvPr id="23560" name="Picture 8" descr="IMG_327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504031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IMG_327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716338"/>
            <a:ext cx="5040312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 descr="C:\Лена\as57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18732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IMG_32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976938" cy="33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G_32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532188"/>
            <a:ext cx="5475288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4213" y="4292600"/>
            <a:ext cx="25701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Я с бабушкой своею </a:t>
            </a:r>
          </a:p>
          <a:p>
            <a:r>
              <a:rPr lang="ru-RU">
                <a:solidFill>
                  <a:srgbClr val="000099"/>
                </a:solidFill>
              </a:rPr>
              <a:t>Дружу давным давно, </a:t>
            </a:r>
          </a:p>
          <a:p>
            <a:r>
              <a:rPr lang="ru-RU">
                <a:solidFill>
                  <a:srgbClr val="000099"/>
                </a:solidFill>
              </a:rPr>
              <a:t>Она во всех затеях </a:t>
            </a:r>
          </a:p>
          <a:p>
            <a:r>
              <a:rPr lang="ru-RU">
                <a:solidFill>
                  <a:srgbClr val="000099"/>
                </a:solidFill>
              </a:rPr>
              <a:t>Со мною за одно.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Лена\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3684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S63004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31845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S63004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2924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787900" y="692150"/>
            <a:ext cx="2824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«Чисто уберу в квартире</a:t>
            </a:r>
          </a:p>
          <a:p>
            <a:r>
              <a:rPr lang="ru-RU">
                <a:solidFill>
                  <a:srgbClr val="000099"/>
                </a:solidFill>
              </a:rPr>
              <a:t>И нигде не будет пыли».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701800" y="4941888"/>
            <a:ext cx="2801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99"/>
                </a:solidFill>
              </a:rPr>
              <a:t>«Для любимой мамочки </a:t>
            </a:r>
          </a:p>
          <a:p>
            <a:pPr algn="ctr"/>
            <a:r>
              <a:rPr lang="ru-RU">
                <a:solidFill>
                  <a:srgbClr val="000099"/>
                </a:solidFill>
              </a:rPr>
              <a:t>вымою посуду».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 descr="C:\Лена\fami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6557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SAM_01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432117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SAM_01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4392612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230813" y="1700213"/>
            <a:ext cx="302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99"/>
                </a:solidFill>
              </a:rPr>
              <a:t>«Папа, мама, я и сестра – </a:t>
            </a:r>
          </a:p>
          <a:p>
            <a:pPr algn="ctr"/>
            <a:r>
              <a:rPr lang="ru-RU">
                <a:solidFill>
                  <a:srgbClr val="000099"/>
                </a:solidFill>
              </a:rPr>
              <a:t>дружная семья».</a:t>
            </a:r>
          </a:p>
        </p:txBody>
      </p:sp>
      <p:pic>
        <p:nvPicPr>
          <p:cNvPr id="27658" name="Picture 2" descr="C:\Лена\family\family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15001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124075" y="379413"/>
            <a:ext cx="589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Продуктивная деятельность «Цветы для мамы»</a:t>
            </a:r>
          </a:p>
        </p:txBody>
      </p:sp>
      <p:pic>
        <p:nvPicPr>
          <p:cNvPr id="28680" name="Picture 8" descr="IMG_32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848600" cy="4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C:\Лена\fami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6557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Папа, мама и я – </a:t>
            </a:r>
            <a:br>
              <a:rPr lang="ru-RU" sz="4000" smtClean="0"/>
            </a:br>
            <a:r>
              <a:rPr lang="ru-RU" sz="4000" smtClean="0"/>
              <a:t>спортивная семья!</a:t>
            </a:r>
          </a:p>
        </p:txBody>
      </p:sp>
      <p:pic>
        <p:nvPicPr>
          <p:cNvPr id="29706" name="Picture 10" descr="Сплав р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4248150" cy="4824413"/>
          </a:xfrm>
        </p:spPr>
      </p:pic>
      <p:pic>
        <p:nvPicPr>
          <p:cNvPr id="29707" name="Picture 11" descr="Камское Устье июнь 201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484313"/>
            <a:ext cx="4032250" cy="2330450"/>
          </a:xfrm>
        </p:spPr>
      </p:pic>
      <p:pic>
        <p:nvPicPr>
          <p:cNvPr id="29708" name="Picture 12" descr="Кросс нации октябрь 201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3933825"/>
            <a:ext cx="4105275" cy="26638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C:\Лена\fami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6557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IMG_32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31532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59113" y="692150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Конвенция о правах ребенка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3.fsimg.ru/2/tlog_box/976/9762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5888"/>
            <a:ext cx="8424862" cy="652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64389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750" y="314325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“Счастлив тот, кто счастлив у себя дома”.</a:t>
            </a:r>
            <a:r>
              <a:rPr lang="ru-RU" sz="4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sz="4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Лена\fami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013325"/>
            <a:ext cx="19748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68313" y="333375"/>
            <a:ext cx="835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5366" name="Picture 6" descr="IMG_32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4968875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IMG_32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5183187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27088" y="1412875"/>
            <a:ext cx="265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99"/>
                </a:solidFill>
              </a:rPr>
              <a:t>Составление рассказа </a:t>
            </a:r>
          </a:p>
          <a:p>
            <a:pPr algn="ctr"/>
            <a:r>
              <a:rPr lang="ru-RU">
                <a:solidFill>
                  <a:srgbClr val="000099"/>
                </a:solidFill>
              </a:rPr>
              <a:t>«Моя семья»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651500" y="4076700"/>
            <a:ext cx="322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99"/>
                </a:solidFill>
              </a:rPr>
              <a:t>Художественное творчество</a:t>
            </a:r>
          </a:p>
          <a:p>
            <a:pPr algn="ctr"/>
            <a:r>
              <a:rPr lang="ru-RU">
                <a:solidFill>
                  <a:srgbClr val="000099"/>
                </a:solidFill>
              </a:rPr>
              <a:t>«Моя семья»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Лена\as57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18732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C:\Лена\family\family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765175"/>
            <a:ext cx="15001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43213" y="260350"/>
            <a:ext cx="393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Пальчиковая игра «Моя семья»</a:t>
            </a:r>
          </a:p>
        </p:txBody>
      </p:sp>
      <p:pic>
        <p:nvPicPr>
          <p:cNvPr id="16395" name="Picture 11" descr="IMG_326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518477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IMG_326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679825"/>
            <a:ext cx="5111750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Лена\fami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557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19475" y="260350"/>
            <a:ext cx="257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Дидактические игры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76825" y="1412875"/>
            <a:ext cx="2024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«Скажи ласково»</a:t>
            </a:r>
          </a:p>
        </p:txBody>
      </p:sp>
      <p:pic>
        <p:nvPicPr>
          <p:cNvPr id="17417" name="Picture 9" descr="IMG_32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81635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IMG_325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960813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619250" y="3500438"/>
            <a:ext cx="262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«Корзина добрых дел»</a:t>
            </a:r>
          </a:p>
        </p:txBody>
      </p:sp>
      <p:pic>
        <p:nvPicPr>
          <p:cNvPr id="17420" name="Picture 12" descr="IMG_325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3816350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76825" y="5516563"/>
            <a:ext cx="339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«Кому что нужно для работы»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 descr="C:\Лена\fami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6557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55875" y="620713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Подвижная игра «Разложи покупки»</a:t>
            </a:r>
          </a:p>
        </p:txBody>
      </p:sp>
      <p:pic>
        <p:nvPicPr>
          <p:cNvPr id="19463" name="Picture 7" descr="IMG_32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775575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Лена\famil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6557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55875" y="476250"/>
            <a:ext cx="403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Сюжетно ролевая игра «Семья»</a:t>
            </a:r>
          </a:p>
        </p:txBody>
      </p:sp>
      <p:pic>
        <p:nvPicPr>
          <p:cNvPr id="20486" name="Picture 6" descr="IMG_32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467995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IMG_323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789363"/>
            <a:ext cx="4967288" cy="27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 descr="C:\Лена\as57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187325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43213" y="476250"/>
            <a:ext cx="3284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Фотоальбом «Моя семья»</a:t>
            </a:r>
          </a:p>
        </p:txBody>
      </p:sp>
      <p:pic>
        <p:nvPicPr>
          <p:cNvPr id="21511" name="Picture 7" descr="IMG_32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48958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IMG_32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5038725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987675" y="476250"/>
            <a:ext cx="406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</a:rPr>
              <a:t>Выставка рисунков «Моя семья»</a:t>
            </a:r>
          </a:p>
        </p:txBody>
      </p:sp>
      <p:pic>
        <p:nvPicPr>
          <p:cNvPr id="22534" name="Picture 6" descr="IMG_32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6327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169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Папа, мама и я –  спортивная семья!</vt:lpstr>
      <vt:lpstr>Презентация PowerPoint</vt:lpstr>
      <vt:lpstr>Презентация PowerPoint</vt:lpstr>
    </vt:vector>
  </TitlesOfParts>
  <Company>Dunder Mifflin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FES</cp:lastModifiedBy>
  <cp:revision>22</cp:revision>
  <dcterms:created xsi:type="dcterms:W3CDTF">2012-01-22T11:48:45Z</dcterms:created>
  <dcterms:modified xsi:type="dcterms:W3CDTF">2014-10-04T15:12:39Z</dcterms:modified>
</cp:coreProperties>
</file>