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7" r:id="rId2"/>
    <p:sldId id="256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2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84A92-7CA8-4EEF-9468-8934CF558F3E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D86FE-69DA-453C-9681-E75E17DFF1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Вот он  какой уголёк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D86FE-69DA-453C-9681-E75E17DFF126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в духах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D86FE-69DA-453C-9681-E75E17DFF126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Угольные таблетки если заболел живот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D86FE-69DA-453C-9681-E75E17DFF126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Сейчас благодаря угольку мы согреемся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D86FE-69DA-453C-9681-E75E17DFF126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Вот так горит уголь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D86FE-69DA-453C-9681-E75E17DFF126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это угольный карандаш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D86FE-69DA-453C-9681-E75E17DFF126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Уголь оставляет следы на руках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D86FE-69DA-453C-9681-E75E17DFF126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составе грифеля обыкновенного карандаша тоже есть уголь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D86FE-69DA-453C-9681-E75E17DFF126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при</a:t>
            </a:r>
            <a:r>
              <a:rPr lang="ru-RU" baseline="0" dirty="0" smtClean="0"/>
              <a:t> изготовлении</a:t>
            </a:r>
            <a:r>
              <a:rPr lang="ru-RU" dirty="0" smtClean="0"/>
              <a:t> стекла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D86FE-69DA-453C-9681-E75E17DFF126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даже в конфетках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D86FE-69DA-453C-9681-E75E17DFF126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214-3F0F-4BAE-8377-1F6921E5A3CE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DAE214-3F0F-4BAE-8377-1F6921E5A3CE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511CC6-8221-4E5B-8589-8E0B3D369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143116"/>
            <a:ext cx="5599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Применение   угля    в   жизни    человека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43108" y="4214818"/>
            <a:ext cx="425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 МБДОУ №12 г. </a:t>
            </a:r>
            <a:r>
              <a:rPr lang="ru-RU" dirty="0" err="1" smtClean="0"/>
              <a:t>Слюдянка</a:t>
            </a:r>
            <a:endParaRPr lang="ru-RU" dirty="0" smtClean="0"/>
          </a:p>
          <a:p>
            <a:r>
              <a:rPr lang="ru-RU" dirty="0" smtClean="0"/>
              <a:t> ДЁМИНА О, В,  1квалификационная кат.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643050"/>
            <a:ext cx="5940425" cy="449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4" cstate="print"/>
          <a:srcRect l="9350" t="14844" r="55493"/>
          <a:stretch>
            <a:fillRect/>
          </a:stretch>
        </p:blipFill>
        <p:spPr bwMode="auto">
          <a:xfrm>
            <a:off x="285720" y="1000108"/>
            <a:ext cx="1571604" cy="2786058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даже в конфетках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4" cstate="print"/>
          <a:srcRect l="9350" t="14844" r="55493"/>
          <a:stretch>
            <a:fillRect/>
          </a:stretch>
        </p:blipFill>
        <p:spPr bwMode="auto">
          <a:xfrm>
            <a:off x="285720" y="1000108"/>
            <a:ext cx="1571604" cy="2786058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5"/>
          <a:srcRect l="15200" t="11168" r="15147" b="11167"/>
          <a:stretch>
            <a:fillRect/>
          </a:stretch>
        </p:blipFill>
        <p:spPr bwMode="auto">
          <a:xfrm>
            <a:off x="1785918" y="3714752"/>
            <a:ext cx="279336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И в духах</a:t>
            </a:r>
            <a:br>
              <a:rPr lang="ru-RU" smtClean="0"/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Вот он  какой уголёк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785926"/>
            <a:ext cx="456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ВОТ  ТАКОЙ  ПОЛЕЗНЫЙ  НАШ  УОЛЁК!</a:t>
            </a:r>
            <a:endParaRPr lang="ru-RU" dirty="0"/>
          </a:p>
        </p:txBody>
      </p:sp>
      <p:pic>
        <p:nvPicPr>
          <p:cNvPr id="3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2" cstate="print"/>
          <a:srcRect l="9350" t="14844" r="55493"/>
          <a:stretch>
            <a:fillRect/>
          </a:stretch>
        </p:blipFill>
        <p:spPr bwMode="auto">
          <a:xfrm>
            <a:off x="285720" y="1000108"/>
            <a:ext cx="207170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://dic.academic.ru/pictures/wiki/files/77/Mineral_Lignito_GDFL0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268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3" cstate="print"/>
          <a:srcRect l="9350" t="14844" r="55493"/>
          <a:stretch>
            <a:fillRect/>
          </a:stretch>
        </p:blipFill>
        <p:spPr bwMode="auto">
          <a:xfrm>
            <a:off x="214282" y="428604"/>
            <a:ext cx="1857356" cy="3224242"/>
          </a:xfrm>
          <a:prstGeom prst="rect">
            <a:avLst/>
          </a:prstGeom>
          <a:noFill/>
        </p:spPr>
      </p:pic>
      <p:pic>
        <p:nvPicPr>
          <p:cNvPr id="11269" name="Picture 5" descr="C:\Users\USER\Downloads\p_33590_1_gallery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500174"/>
            <a:ext cx="6357982" cy="500066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он  какой уголёк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USER\Downloads\Ugolnyie-tabletk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142984"/>
            <a:ext cx="6000750" cy="4505325"/>
          </a:xfrm>
          <a:prstGeom prst="rect">
            <a:avLst/>
          </a:prstGeom>
          <a:noFill/>
        </p:spPr>
      </p:pic>
      <p:pic>
        <p:nvPicPr>
          <p:cNvPr id="4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4" cstate="print"/>
          <a:srcRect l="9350" t="14844" r="55493"/>
          <a:stretch>
            <a:fillRect/>
          </a:stretch>
        </p:blipFill>
        <p:spPr bwMode="auto">
          <a:xfrm>
            <a:off x="142844" y="142852"/>
            <a:ext cx="1714480" cy="278605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Угольные таблетки если заболел живот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wnloads\1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428736"/>
            <a:ext cx="5080000" cy="4722810"/>
          </a:xfrm>
          <a:prstGeom prst="rect">
            <a:avLst/>
          </a:prstGeom>
          <a:noFill/>
        </p:spPr>
      </p:pic>
      <p:pic>
        <p:nvPicPr>
          <p:cNvPr id="3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4" cstate="print"/>
          <a:srcRect l="9350" t="14844" r="55493"/>
          <a:stretch>
            <a:fillRect/>
          </a:stretch>
        </p:blipFill>
        <p:spPr bwMode="auto">
          <a:xfrm>
            <a:off x="285720" y="214290"/>
            <a:ext cx="1571604" cy="278605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Сейчас благодаря угольку мы согреемся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wnloads\image1.jpg"/>
          <p:cNvPicPr>
            <a:picLocks noChangeAspect="1" noChangeArrowheads="1"/>
          </p:cNvPicPr>
          <p:nvPr/>
        </p:nvPicPr>
        <p:blipFill>
          <a:blip r:embed="rId3" cstate="print"/>
          <a:srcRect b="14844"/>
          <a:stretch>
            <a:fillRect/>
          </a:stretch>
        </p:blipFill>
        <p:spPr bwMode="auto">
          <a:xfrm>
            <a:off x="2071670" y="1214422"/>
            <a:ext cx="6556394" cy="5214974"/>
          </a:xfrm>
          <a:prstGeom prst="rect">
            <a:avLst/>
          </a:prstGeom>
          <a:noFill/>
        </p:spPr>
      </p:pic>
      <p:pic>
        <p:nvPicPr>
          <p:cNvPr id="3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4" cstate="print"/>
          <a:srcRect l="9350" t="14844" r="55493"/>
          <a:stretch>
            <a:fillRect/>
          </a:stretch>
        </p:blipFill>
        <p:spPr bwMode="auto">
          <a:xfrm>
            <a:off x="214282" y="285728"/>
            <a:ext cx="1571604" cy="278605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так горит уголь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ownloads\как-держать-уголь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1362" y="857232"/>
            <a:ext cx="5434042" cy="5286412"/>
          </a:xfrm>
          <a:prstGeom prst="rect">
            <a:avLst/>
          </a:prstGeom>
          <a:noFill/>
        </p:spPr>
      </p:pic>
      <p:pic>
        <p:nvPicPr>
          <p:cNvPr id="3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4" cstate="print"/>
          <a:srcRect l="9350" t="14844" r="55493"/>
          <a:stretch>
            <a:fillRect/>
          </a:stretch>
        </p:blipFill>
        <p:spPr bwMode="auto">
          <a:xfrm>
            <a:off x="285720" y="214290"/>
            <a:ext cx="1571604" cy="278605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А это угольный карандаш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ownloads\Risunki-Dzhudit-Braun-600x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643050"/>
            <a:ext cx="5929354" cy="4786346"/>
          </a:xfrm>
          <a:prstGeom prst="rect">
            <a:avLst/>
          </a:prstGeom>
          <a:noFill/>
        </p:spPr>
      </p:pic>
      <p:pic>
        <p:nvPicPr>
          <p:cNvPr id="3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4" cstate="print"/>
          <a:srcRect l="9350" t="14844" r="55493"/>
          <a:stretch>
            <a:fillRect/>
          </a:stretch>
        </p:blipFill>
        <p:spPr bwMode="auto">
          <a:xfrm>
            <a:off x="285720" y="214290"/>
            <a:ext cx="1571604" cy="278605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Уголь оставляет следы на руках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wnloads\51791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500174"/>
            <a:ext cx="4762500" cy="4762500"/>
          </a:xfrm>
          <a:prstGeom prst="rect">
            <a:avLst/>
          </a:prstGeom>
          <a:noFill/>
        </p:spPr>
      </p:pic>
      <p:pic>
        <p:nvPicPr>
          <p:cNvPr id="3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4" cstate="print"/>
          <a:srcRect l="9350" t="14844" r="55493"/>
          <a:stretch>
            <a:fillRect/>
          </a:stretch>
        </p:blipFill>
        <p:spPr bwMode="auto">
          <a:xfrm>
            <a:off x="285720" y="214290"/>
            <a:ext cx="1571604" cy="278605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составе грифеля обыкновенного карандаша тоже есть уголь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500174"/>
            <a:ext cx="47625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USER\Downloads\schitalka.dlia.troix.avi.image4.jpg"/>
          <p:cNvPicPr>
            <a:picLocks noChangeAspect="1" noChangeArrowheads="1"/>
          </p:cNvPicPr>
          <p:nvPr/>
        </p:nvPicPr>
        <p:blipFill>
          <a:blip r:embed="rId4" cstate="print"/>
          <a:srcRect l="9350" t="14844" r="55493"/>
          <a:stretch>
            <a:fillRect/>
          </a:stretch>
        </p:blipFill>
        <p:spPr bwMode="auto">
          <a:xfrm>
            <a:off x="285720" y="785794"/>
            <a:ext cx="1571604" cy="278605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при изготовлении стекла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</TotalTime>
  <Words>133</Words>
  <Application>Microsoft Office PowerPoint</Application>
  <PresentationFormat>Экран (4:3)</PresentationFormat>
  <Paragraphs>35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Вот он  какой уголёк </vt:lpstr>
      <vt:lpstr>Угольные таблетки если заболел живот </vt:lpstr>
      <vt:lpstr>Сейчас благодаря угольку мы согреемся </vt:lpstr>
      <vt:lpstr>Вот так горит уголь </vt:lpstr>
      <vt:lpstr>А это угольный карандаш</vt:lpstr>
      <vt:lpstr>Уголь оставляет следы на руках</vt:lpstr>
      <vt:lpstr>В составе грифеля обыкновенного карандаша тоже есть уголь</vt:lpstr>
      <vt:lpstr>И при изготовлении стекла</vt:lpstr>
      <vt:lpstr>И даже в конфетках </vt:lpstr>
      <vt:lpstr>И в духах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</cp:lastModifiedBy>
  <cp:revision>12</cp:revision>
  <dcterms:created xsi:type="dcterms:W3CDTF">2013-02-26T13:44:12Z</dcterms:created>
  <dcterms:modified xsi:type="dcterms:W3CDTF">2013-11-16T23:40:07Z</dcterms:modified>
</cp:coreProperties>
</file>