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7" autoAdjust="0"/>
    <p:restoredTop sz="86410" autoAdjust="0"/>
  </p:normalViewPr>
  <p:slideViewPr>
    <p:cSldViewPr>
      <p:cViewPr varScale="1">
        <p:scale>
          <a:sx n="89" d="100"/>
          <a:sy n="89" d="100"/>
        </p:scale>
        <p:origin x="-10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0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E91EF-37AC-4BE0-AE07-2B3543A06B3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A2D6D-9D18-4868-BCC6-A38DC49852B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Детские музыкальные инструменты</a:t>
          </a:r>
          <a:endParaRPr lang="ru-RU" dirty="0"/>
        </a:p>
      </dgm:t>
    </dgm:pt>
    <dgm:pt modelId="{9FBC4587-C740-42F9-953B-1CDE788B6CBA}" type="parTrans" cxnId="{AE40FFC4-3074-4089-B784-8F9CEB5E403D}">
      <dgm:prSet/>
      <dgm:spPr/>
      <dgm:t>
        <a:bodyPr/>
        <a:lstStyle/>
        <a:p>
          <a:endParaRPr lang="ru-RU"/>
        </a:p>
      </dgm:t>
    </dgm:pt>
    <dgm:pt modelId="{BE674814-DBC6-4357-9D67-4A44C87D4671}" type="sibTrans" cxnId="{AE40FFC4-3074-4089-B784-8F9CEB5E403D}">
      <dgm:prSet/>
      <dgm:spPr/>
      <dgm:t>
        <a:bodyPr/>
        <a:lstStyle/>
        <a:p>
          <a:endParaRPr lang="ru-RU"/>
        </a:p>
      </dgm:t>
    </dgm:pt>
    <dgm:pt modelId="{9611DBB5-0568-45B2-921A-7F18A8C774E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Ударные</a:t>
          </a:r>
          <a:endParaRPr lang="ru-RU" dirty="0"/>
        </a:p>
      </dgm:t>
    </dgm:pt>
    <dgm:pt modelId="{EB62C7C8-33D5-4674-8444-6DCFEBCB1239}" type="parTrans" cxnId="{2914F8E3-301A-4ACD-97DE-94C34CA8258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7E1B5F4-9CC8-4F88-A304-FC278A508941}" type="sibTrans" cxnId="{2914F8E3-301A-4ACD-97DE-94C34CA82583}">
      <dgm:prSet/>
      <dgm:spPr/>
      <dgm:t>
        <a:bodyPr/>
        <a:lstStyle/>
        <a:p>
          <a:endParaRPr lang="ru-RU"/>
        </a:p>
      </dgm:t>
    </dgm:pt>
    <dgm:pt modelId="{91C4B44A-32F9-4BD6-BAB8-2DB7A249D40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Клавишные</a:t>
          </a:r>
          <a:endParaRPr lang="ru-RU" dirty="0"/>
        </a:p>
      </dgm:t>
    </dgm:pt>
    <dgm:pt modelId="{22A8FCE0-9EB7-4081-B552-9F33C0DC91E8}" type="parTrans" cxnId="{F02E45FC-CB07-4144-AED7-AAAD15F2596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F479E67-C488-4802-BD0A-CDC3CFD637CC}" type="sibTrans" cxnId="{F02E45FC-CB07-4144-AED7-AAAD15F25963}">
      <dgm:prSet/>
      <dgm:spPr/>
      <dgm:t>
        <a:bodyPr/>
        <a:lstStyle/>
        <a:p>
          <a:endParaRPr lang="ru-RU"/>
        </a:p>
      </dgm:t>
    </dgm:pt>
    <dgm:pt modelId="{14E572A1-8E18-467B-B777-7B1A29F7636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Духовые</a:t>
          </a:r>
          <a:endParaRPr lang="ru-RU" dirty="0"/>
        </a:p>
      </dgm:t>
    </dgm:pt>
    <dgm:pt modelId="{FAEC2163-7714-4978-BEC9-9DD3CB0A9E84}" type="parTrans" cxnId="{B5A65C7B-0FC5-4540-A178-6DB416A3316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96A7999-0CE8-4A27-ADF6-C0EEC3D8B99D}" type="sibTrans" cxnId="{B5A65C7B-0FC5-4540-A178-6DB416A33163}">
      <dgm:prSet/>
      <dgm:spPr/>
      <dgm:t>
        <a:bodyPr/>
        <a:lstStyle/>
        <a:p>
          <a:endParaRPr lang="ru-RU"/>
        </a:p>
      </dgm:t>
    </dgm:pt>
    <dgm:pt modelId="{61C3FB6B-2510-4AE6-A4B2-9EF88EB83D0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Струнные</a:t>
          </a:r>
          <a:endParaRPr lang="ru-RU" dirty="0"/>
        </a:p>
      </dgm:t>
    </dgm:pt>
    <dgm:pt modelId="{AD6E414C-C827-4A18-86E0-3542CA1D08C9}" type="parTrans" cxnId="{21A135B2-9CD7-4676-8C17-F6D3DE8EB8A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1ADF251-BE9C-4B82-B0FC-CF46A0BDB609}" type="sibTrans" cxnId="{21A135B2-9CD7-4676-8C17-F6D3DE8EB8AD}">
      <dgm:prSet/>
      <dgm:spPr/>
      <dgm:t>
        <a:bodyPr/>
        <a:lstStyle/>
        <a:p>
          <a:endParaRPr lang="ru-RU"/>
        </a:p>
      </dgm:t>
    </dgm:pt>
    <dgm:pt modelId="{B2DD8393-77AE-4B9E-B0DC-C684667731D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Русские народные ударные</a:t>
          </a:r>
          <a:endParaRPr lang="ru-RU" dirty="0"/>
        </a:p>
      </dgm:t>
    </dgm:pt>
    <dgm:pt modelId="{EB5072DC-7457-4804-8C35-128CF1970DAD}" type="parTrans" cxnId="{1E281002-268F-45FA-AC4F-E031CBC8A08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98F3664-C1FC-4A72-AF21-05F5E2A4AE86}" type="sibTrans" cxnId="{1E281002-268F-45FA-AC4F-E031CBC8A082}">
      <dgm:prSet/>
      <dgm:spPr/>
      <dgm:t>
        <a:bodyPr/>
        <a:lstStyle/>
        <a:p>
          <a:endParaRPr lang="ru-RU"/>
        </a:p>
      </dgm:t>
    </dgm:pt>
    <dgm:pt modelId="{C19D40EB-4D4D-435C-AD95-E1A7401A45DF}" type="pres">
      <dgm:prSet presAssocID="{6D8E91EF-37AC-4BE0-AE07-2B3543A06B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585FA-54B3-46F8-952F-4B851EDCD416}" type="pres">
      <dgm:prSet presAssocID="{6D8E91EF-37AC-4BE0-AE07-2B3543A06B37}" presName="hierFlow" presStyleCnt="0"/>
      <dgm:spPr/>
    </dgm:pt>
    <dgm:pt modelId="{A2157B45-245E-4C0B-B609-FC2A9EDC7CCE}" type="pres">
      <dgm:prSet presAssocID="{6D8E91EF-37AC-4BE0-AE07-2B3543A06B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BBA0A83-0812-4543-ADBB-887678EC5D9F}" type="pres">
      <dgm:prSet presAssocID="{0FBA2D6D-9D18-4868-BCC6-A38DC49852BF}" presName="Name14" presStyleCnt="0"/>
      <dgm:spPr/>
    </dgm:pt>
    <dgm:pt modelId="{854B9096-608C-41C0-8759-B2A8E6406AF2}" type="pres">
      <dgm:prSet presAssocID="{0FBA2D6D-9D18-4868-BCC6-A38DC49852BF}" presName="level1Shape" presStyleLbl="node0" presStyleIdx="0" presStyleCnt="1" custAng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32BEE-8875-4663-B022-21A0F7CEF544}" type="pres">
      <dgm:prSet presAssocID="{0FBA2D6D-9D18-4868-BCC6-A38DC49852BF}" presName="hierChild2" presStyleCnt="0"/>
      <dgm:spPr/>
    </dgm:pt>
    <dgm:pt modelId="{88A2214C-BAB9-4827-A7BA-5A111ABDD73C}" type="pres">
      <dgm:prSet presAssocID="{EB62C7C8-33D5-4674-8444-6DCFEBCB1239}" presName="Name19" presStyleLbl="parChTrans1D2" presStyleIdx="0" presStyleCnt="5"/>
      <dgm:spPr/>
      <dgm:t>
        <a:bodyPr/>
        <a:lstStyle/>
        <a:p>
          <a:endParaRPr lang="ru-RU"/>
        </a:p>
      </dgm:t>
    </dgm:pt>
    <dgm:pt modelId="{75B83CA6-0643-412A-83F3-6C06B83AAAF6}" type="pres">
      <dgm:prSet presAssocID="{9611DBB5-0568-45B2-921A-7F18A8C774EE}" presName="Name21" presStyleCnt="0"/>
      <dgm:spPr/>
    </dgm:pt>
    <dgm:pt modelId="{9632B5C7-ABE1-4EF5-8A34-55C163D734CA}" type="pres">
      <dgm:prSet presAssocID="{9611DBB5-0568-45B2-921A-7F18A8C774EE}" presName="level2Shape" presStyleLbl="node2" presStyleIdx="0" presStyleCnt="5"/>
      <dgm:spPr/>
      <dgm:t>
        <a:bodyPr/>
        <a:lstStyle/>
        <a:p>
          <a:endParaRPr lang="ru-RU"/>
        </a:p>
      </dgm:t>
    </dgm:pt>
    <dgm:pt modelId="{330EA1C6-4000-4CB8-9E1F-3D1AE83B1C8F}" type="pres">
      <dgm:prSet presAssocID="{9611DBB5-0568-45B2-921A-7F18A8C774EE}" presName="hierChild3" presStyleCnt="0"/>
      <dgm:spPr/>
    </dgm:pt>
    <dgm:pt modelId="{A2AF2A93-22D8-4C9C-9030-FD821BFD48F2}" type="pres">
      <dgm:prSet presAssocID="{EB5072DC-7457-4804-8C35-128CF1970DAD}" presName="Name19" presStyleLbl="parChTrans1D2" presStyleIdx="1" presStyleCnt="5"/>
      <dgm:spPr/>
      <dgm:t>
        <a:bodyPr/>
        <a:lstStyle/>
        <a:p>
          <a:endParaRPr lang="ru-RU"/>
        </a:p>
      </dgm:t>
    </dgm:pt>
    <dgm:pt modelId="{BFE45906-0DE2-4052-9780-C5C16E10E0A6}" type="pres">
      <dgm:prSet presAssocID="{B2DD8393-77AE-4B9E-B0DC-C684667731D9}" presName="Name21" presStyleCnt="0"/>
      <dgm:spPr/>
    </dgm:pt>
    <dgm:pt modelId="{6D3873A2-21BB-40AF-99BF-AC69E912E788}" type="pres">
      <dgm:prSet presAssocID="{B2DD8393-77AE-4B9E-B0DC-C684667731D9}" presName="level2Shape" presStyleLbl="node2" presStyleIdx="1" presStyleCnt="5"/>
      <dgm:spPr/>
      <dgm:t>
        <a:bodyPr/>
        <a:lstStyle/>
        <a:p>
          <a:endParaRPr lang="ru-RU"/>
        </a:p>
      </dgm:t>
    </dgm:pt>
    <dgm:pt modelId="{F263D2FE-3B05-4ACC-B9E9-8A90A3718268}" type="pres">
      <dgm:prSet presAssocID="{B2DD8393-77AE-4B9E-B0DC-C684667731D9}" presName="hierChild3" presStyleCnt="0"/>
      <dgm:spPr/>
    </dgm:pt>
    <dgm:pt modelId="{F2277277-4DC0-4E29-B89C-11A46428F92A}" type="pres">
      <dgm:prSet presAssocID="{AD6E414C-C827-4A18-86E0-3542CA1D08C9}" presName="Name19" presStyleLbl="parChTrans1D2" presStyleIdx="2" presStyleCnt="5"/>
      <dgm:spPr/>
      <dgm:t>
        <a:bodyPr/>
        <a:lstStyle/>
        <a:p>
          <a:endParaRPr lang="ru-RU"/>
        </a:p>
      </dgm:t>
    </dgm:pt>
    <dgm:pt modelId="{BAA3C3D9-4E31-4A58-9F48-2A85303AF9A2}" type="pres">
      <dgm:prSet presAssocID="{61C3FB6B-2510-4AE6-A4B2-9EF88EB83D06}" presName="Name21" presStyleCnt="0"/>
      <dgm:spPr/>
    </dgm:pt>
    <dgm:pt modelId="{A230FAA8-E4A9-4BF7-A837-E0ABB872F62C}" type="pres">
      <dgm:prSet presAssocID="{61C3FB6B-2510-4AE6-A4B2-9EF88EB83D06}" presName="level2Shape" presStyleLbl="node2" presStyleIdx="2" presStyleCnt="5"/>
      <dgm:spPr/>
      <dgm:t>
        <a:bodyPr/>
        <a:lstStyle/>
        <a:p>
          <a:endParaRPr lang="ru-RU"/>
        </a:p>
      </dgm:t>
    </dgm:pt>
    <dgm:pt modelId="{BB62B9E8-8450-43B7-A7F0-A5379EF002E2}" type="pres">
      <dgm:prSet presAssocID="{61C3FB6B-2510-4AE6-A4B2-9EF88EB83D06}" presName="hierChild3" presStyleCnt="0"/>
      <dgm:spPr/>
    </dgm:pt>
    <dgm:pt modelId="{A174995B-338A-4E09-B136-CC04A3170FD0}" type="pres">
      <dgm:prSet presAssocID="{22A8FCE0-9EB7-4081-B552-9F33C0DC91E8}" presName="Name19" presStyleLbl="parChTrans1D2" presStyleIdx="3" presStyleCnt="5"/>
      <dgm:spPr/>
      <dgm:t>
        <a:bodyPr/>
        <a:lstStyle/>
        <a:p>
          <a:endParaRPr lang="ru-RU"/>
        </a:p>
      </dgm:t>
    </dgm:pt>
    <dgm:pt modelId="{29209551-972A-430A-B52D-F57F234FC96D}" type="pres">
      <dgm:prSet presAssocID="{91C4B44A-32F9-4BD6-BAB8-2DB7A249D40A}" presName="Name21" presStyleCnt="0"/>
      <dgm:spPr/>
    </dgm:pt>
    <dgm:pt modelId="{1AC53425-FF4B-4142-B655-59D09E81CA55}" type="pres">
      <dgm:prSet presAssocID="{91C4B44A-32F9-4BD6-BAB8-2DB7A249D40A}" presName="level2Shape" presStyleLbl="node2" presStyleIdx="3" presStyleCnt="5"/>
      <dgm:spPr/>
      <dgm:t>
        <a:bodyPr/>
        <a:lstStyle/>
        <a:p>
          <a:endParaRPr lang="ru-RU"/>
        </a:p>
      </dgm:t>
    </dgm:pt>
    <dgm:pt modelId="{9B53484F-BF75-4479-8D8D-7F9F48F2FDB9}" type="pres">
      <dgm:prSet presAssocID="{91C4B44A-32F9-4BD6-BAB8-2DB7A249D40A}" presName="hierChild3" presStyleCnt="0"/>
      <dgm:spPr/>
    </dgm:pt>
    <dgm:pt modelId="{8A7BFEC6-E583-4575-AC8A-F8B3E9BB72FF}" type="pres">
      <dgm:prSet presAssocID="{FAEC2163-7714-4978-BEC9-9DD3CB0A9E84}" presName="Name19" presStyleLbl="parChTrans1D2" presStyleIdx="4" presStyleCnt="5"/>
      <dgm:spPr/>
      <dgm:t>
        <a:bodyPr/>
        <a:lstStyle/>
        <a:p>
          <a:endParaRPr lang="ru-RU"/>
        </a:p>
      </dgm:t>
    </dgm:pt>
    <dgm:pt modelId="{67481E81-85F5-48E6-8BBC-3B14BF816C87}" type="pres">
      <dgm:prSet presAssocID="{14E572A1-8E18-467B-B777-7B1A29F76362}" presName="Name21" presStyleCnt="0"/>
      <dgm:spPr/>
    </dgm:pt>
    <dgm:pt modelId="{DF77F9FB-19B8-4DBB-BE49-6FF6EFE373E4}" type="pres">
      <dgm:prSet presAssocID="{14E572A1-8E18-467B-B777-7B1A29F76362}" presName="level2Shape" presStyleLbl="node2" presStyleIdx="4" presStyleCnt="5"/>
      <dgm:spPr/>
      <dgm:t>
        <a:bodyPr/>
        <a:lstStyle/>
        <a:p>
          <a:endParaRPr lang="ru-RU"/>
        </a:p>
      </dgm:t>
    </dgm:pt>
    <dgm:pt modelId="{D66E39E6-F3E9-482A-910C-714DBE04EE7E}" type="pres">
      <dgm:prSet presAssocID="{14E572A1-8E18-467B-B777-7B1A29F76362}" presName="hierChild3" presStyleCnt="0"/>
      <dgm:spPr/>
    </dgm:pt>
    <dgm:pt modelId="{9FFC368E-E6B3-4600-AFB6-B0480096534E}" type="pres">
      <dgm:prSet presAssocID="{6D8E91EF-37AC-4BE0-AE07-2B3543A06B37}" presName="bgShapesFlow" presStyleCnt="0"/>
      <dgm:spPr/>
    </dgm:pt>
  </dgm:ptLst>
  <dgm:cxnLst>
    <dgm:cxn modelId="{489D56F8-FB92-4CC9-A97D-6CBACB8A837E}" type="presOf" srcId="{0FBA2D6D-9D18-4868-BCC6-A38DC49852BF}" destId="{854B9096-608C-41C0-8759-B2A8E6406AF2}" srcOrd="0" destOrd="0" presId="urn:microsoft.com/office/officeart/2005/8/layout/hierarchy6"/>
    <dgm:cxn modelId="{AE40FFC4-3074-4089-B784-8F9CEB5E403D}" srcId="{6D8E91EF-37AC-4BE0-AE07-2B3543A06B37}" destId="{0FBA2D6D-9D18-4868-BCC6-A38DC49852BF}" srcOrd="0" destOrd="0" parTransId="{9FBC4587-C740-42F9-953B-1CDE788B6CBA}" sibTransId="{BE674814-DBC6-4357-9D67-4A44C87D4671}"/>
    <dgm:cxn modelId="{CE192C4B-B763-4559-91F4-0A79860F5AF6}" type="presOf" srcId="{9611DBB5-0568-45B2-921A-7F18A8C774EE}" destId="{9632B5C7-ABE1-4EF5-8A34-55C163D734CA}" srcOrd="0" destOrd="0" presId="urn:microsoft.com/office/officeart/2005/8/layout/hierarchy6"/>
    <dgm:cxn modelId="{09EA4BB1-A30C-4291-A251-A3924775D294}" type="presOf" srcId="{6D8E91EF-37AC-4BE0-AE07-2B3543A06B37}" destId="{C19D40EB-4D4D-435C-AD95-E1A7401A45DF}" srcOrd="0" destOrd="0" presId="urn:microsoft.com/office/officeart/2005/8/layout/hierarchy6"/>
    <dgm:cxn modelId="{BE855114-CC48-4E43-B56C-51424BF33A5E}" type="presOf" srcId="{AD6E414C-C827-4A18-86E0-3542CA1D08C9}" destId="{F2277277-4DC0-4E29-B89C-11A46428F92A}" srcOrd="0" destOrd="0" presId="urn:microsoft.com/office/officeart/2005/8/layout/hierarchy6"/>
    <dgm:cxn modelId="{FAAC998F-CBAA-4D30-8286-622AC63B4D9F}" type="presOf" srcId="{EB5072DC-7457-4804-8C35-128CF1970DAD}" destId="{A2AF2A93-22D8-4C9C-9030-FD821BFD48F2}" srcOrd="0" destOrd="0" presId="urn:microsoft.com/office/officeart/2005/8/layout/hierarchy6"/>
    <dgm:cxn modelId="{B5A65C7B-0FC5-4540-A178-6DB416A33163}" srcId="{0FBA2D6D-9D18-4868-BCC6-A38DC49852BF}" destId="{14E572A1-8E18-467B-B777-7B1A29F76362}" srcOrd="4" destOrd="0" parTransId="{FAEC2163-7714-4978-BEC9-9DD3CB0A9E84}" sibTransId="{C96A7999-0CE8-4A27-ADF6-C0EEC3D8B99D}"/>
    <dgm:cxn modelId="{F02E45FC-CB07-4144-AED7-AAAD15F25963}" srcId="{0FBA2D6D-9D18-4868-BCC6-A38DC49852BF}" destId="{91C4B44A-32F9-4BD6-BAB8-2DB7A249D40A}" srcOrd="3" destOrd="0" parTransId="{22A8FCE0-9EB7-4081-B552-9F33C0DC91E8}" sibTransId="{2F479E67-C488-4802-BD0A-CDC3CFD637CC}"/>
    <dgm:cxn modelId="{21A135B2-9CD7-4676-8C17-F6D3DE8EB8AD}" srcId="{0FBA2D6D-9D18-4868-BCC6-A38DC49852BF}" destId="{61C3FB6B-2510-4AE6-A4B2-9EF88EB83D06}" srcOrd="2" destOrd="0" parTransId="{AD6E414C-C827-4A18-86E0-3542CA1D08C9}" sibTransId="{C1ADF251-BE9C-4B82-B0FC-CF46A0BDB609}"/>
    <dgm:cxn modelId="{A61CC444-2FF0-4C4E-8448-EB66E27DD2DA}" type="presOf" srcId="{61C3FB6B-2510-4AE6-A4B2-9EF88EB83D06}" destId="{A230FAA8-E4A9-4BF7-A837-E0ABB872F62C}" srcOrd="0" destOrd="0" presId="urn:microsoft.com/office/officeart/2005/8/layout/hierarchy6"/>
    <dgm:cxn modelId="{B64B4085-C2F1-4583-BBD7-EED2B06F931C}" type="presOf" srcId="{22A8FCE0-9EB7-4081-B552-9F33C0DC91E8}" destId="{A174995B-338A-4E09-B136-CC04A3170FD0}" srcOrd="0" destOrd="0" presId="urn:microsoft.com/office/officeart/2005/8/layout/hierarchy6"/>
    <dgm:cxn modelId="{0213A0A7-4562-4A22-90D9-A278AE93F34D}" type="presOf" srcId="{EB62C7C8-33D5-4674-8444-6DCFEBCB1239}" destId="{88A2214C-BAB9-4827-A7BA-5A111ABDD73C}" srcOrd="0" destOrd="0" presId="urn:microsoft.com/office/officeart/2005/8/layout/hierarchy6"/>
    <dgm:cxn modelId="{2914F8E3-301A-4ACD-97DE-94C34CA82583}" srcId="{0FBA2D6D-9D18-4868-BCC6-A38DC49852BF}" destId="{9611DBB5-0568-45B2-921A-7F18A8C774EE}" srcOrd="0" destOrd="0" parTransId="{EB62C7C8-33D5-4674-8444-6DCFEBCB1239}" sibTransId="{27E1B5F4-9CC8-4F88-A304-FC278A508941}"/>
    <dgm:cxn modelId="{C2E68A8C-BF54-427D-AB25-B516D7CFF78C}" type="presOf" srcId="{FAEC2163-7714-4978-BEC9-9DD3CB0A9E84}" destId="{8A7BFEC6-E583-4575-AC8A-F8B3E9BB72FF}" srcOrd="0" destOrd="0" presId="urn:microsoft.com/office/officeart/2005/8/layout/hierarchy6"/>
    <dgm:cxn modelId="{31936F1A-1FE9-469A-BB42-137512584B9A}" type="presOf" srcId="{B2DD8393-77AE-4B9E-B0DC-C684667731D9}" destId="{6D3873A2-21BB-40AF-99BF-AC69E912E788}" srcOrd="0" destOrd="0" presId="urn:microsoft.com/office/officeart/2005/8/layout/hierarchy6"/>
    <dgm:cxn modelId="{33389190-57B5-4C7D-BD50-521DEDFC9B91}" type="presOf" srcId="{14E572A1-8E18-467B-B777-7B1A29F76362}" destId="{DF77F9FB-19B8-4DBB-BE49-6FF6EFE373E4}" srcOrd="0" destOrd="0" presId="urn:microsoft.com/office/officeart/2005/8/layout/hierarchy6"/>
    <dgm:cxn modelId="{7CA6C130-1C4F-4341-B9F2-A9B72FE7EDD7}" type="presOf" srcId="{91C4B44A-32F9-4BD6-BAB8-2DB7A249D40A}" destId="{1AC53425-FF4B-4142-B655-59D09E81CA55}" srcOrd="0" destOrd="0" presId="urn:microsoft.com/office/officeart/2005/8/layout/hierarchy6"/>
    <dgm:cxn modelId="{1E281002-268F-45FA-AC4F-E031CBC8A082}" srcId="{0FBA2D6D-9D18-4868-BCC6-A38DC49852BF}" destId="{B2DD8393-77AE-4B9E-B0DC-C684667731D9}" srcOrd="1" destOrd="0" parTransId="{EB5072DC-7457-4804-8C35-128CF1970DAD}" sibTransId="{C98F3664-C1FC-4A72-AF21-05F5E2A4AE86}"/>
    <dgm:cxn modelId="{DF149AF7-F3B0-408A-8603-AB24771DBFE3}" type="presParOf" srcId="{C19D40EB-4D4D-435C-AD95-E1A7401A45DF}" destId="{370585FA-54B3-46F8-952F-4B851EDCD416}" srcOrd="0" destOrd="0" presId="urn:microsoft.com/office/officeart/2005/8/layout/hierarchy6"/>
    <dgm:cxn modelId="{9195272F-D060-4BA3-BBE4-511CB51124D5}" type="presParOf" srcId="{370585FA-54B3-46F8-952F-4B851EDCD416}" destId="{A2157B45-245E-4C0B-B609-FC2A9EDC7CCE}" srcOrd="0" destOrd="0" presId="urn:microsoft.com/office/officeart/2005/8/layout/hierarchy6"/>
    <dgm:cxn modelId="{5597730E-506C-4E6B-A00B-2425B56E5130}" type="presParOf" srcId="{A2157B45-245E-4C0B-B609-FC2A9EDC7CCE}" destId="{4BBA0A83-0812-4543-ADBB-887678EC5D9F}" srcOrd="0" destOrd="0" presId="urn:microsoft.com/office/officeart/2005/8/layout/hierarchy6"/>
    <dgm:cxn modelId="{49E4A316-9AA1-4CAB-AE67-3E09E2F5F4FC}" type="presParOf" srcId="{4BBA0A83-0812-4543-ADBB-887678EC5D9F}" destId="{854B9096-608C-41C0-8759-B2A8E6406AF2}" srcOrd="0" destOrd="0" presId="urn:microsoft.com/office/officeart/2005/8/layout/hierarchy6"/>
    <dgm:cxn modelId="{E11A3822-3C22-48C3-AC3F-F9B34C93B462}" type="presParOf" srcId="{4BBA0A83-0812-4543-ADBB-887678EC5D9F}" destId="{BE732BEE-8875-4663-B022-21A0F7CEF544}" srcOrd="1" destOrd="0" presId="urn:microsoft.com/office/officeart/2005/8/layout/hierarchy6"/>
    <dgm:cxn modelId="{46EBD5AF-CCD1-479D-99DB-6223D811896E}" type="presParOf" srcId="{BE732BEE-8875-4663-B022-21A0F7CEF544}" destId="{88A2214C-BAB9-4827-A7BA-5A111ABDD73C}" srcOrd="0" destOrd="0" presId="urn:microsoft.com/office/officeart/2005/8/layout/hierarchy6"/>
    <dgm:cxn modelId="{B0338D8D-2A27-4401-A2E5-CC1866308A79}" type="presParOf" srcId="{BE732BEE-8875-4663-B022-21A0F7CEF544}" destId="{75B83CA6-0643-412A-83F3-6C06B83AAAF6}" srcOrd="1" destOrd="0" presId="urn:microsoft.com/office/officeart/2005/8/layout/hierarchy6"/>
    <dgm:cxn modelId="{BD9DB0A3-E77B-41FC-AAEF-DA9AB5656376}" type="presParOf" srcId="{75B83CA6-0643-412A-83F3-6C06B83AAAF6}" destId="{9632B5C7-ABE1-4EF5-8A34-55C163D734CA}" srcOrd="0" destOrd="0" presId="urn:microsoft.com/office/officeart/2005/8/layout/hierarchy6"/>
    <dgm:cxn modelId="{32478A03-3D26-4DFE-B004-59A2F328F81D}" type="presParOf" srcId="{75B83CA6-0643-412A-83F3-6C06B83AAAF6}" destId="{330EA1C6-4000-4CB8-9E1F-3D1AE83B1C8F}" srcOrd="1" destOrd="0" presId="urn:microsoft.com/office/officeart/2005/8/layout/hierarchy6"/>
    <dgm:cxn modelId="{63A173FD-3104-46CE-8070-FC68A43DF019}" type="presParOf" srcId="{BE732BEE-8875-4663-B022-21A0F7CEF544}" destId="{A2AF2A93-22D8-4C9C-9030-FD821BFD48F2}" srcOrd="2" destOrd="0" presId="urn:microsoft.com/office/officeart/2005/8/layout/hierarchy6"/>
    <dgm:cxn modelId="{BF1D6DD4-0145-4730-96B9-2F7A68CCE587}" type="presParOf" srcId="{BE732BEE-8875-4663-B022-21A0F7CEF544}" destId="{BFE45906-0DE2-4052-9780-C5C16E10E0A6}" srcOrd="3" destOrd="0" presId="urn:microsoft.com/office/officeart/2005/8/layout/hierarchy6"/>
    <dgm:cxn modelId="{A85C401E-4665-48FF-8319-FAB485073A73}" type="presParOf" srcId="{BFE45906-0DE2-4052-9780-C5C16E10E0A6}" destId="{6D3873A2-21BB-40AF-99BF-AC69E912E788}" srcOrd="0" destOrd="0" presId="urn:microsoft.com/office/officeart/2005/8/layout/hierarchy6"/>
    <dgm:cxn modelId="{171B2566-31CF-4297-97BB-48646039DB61}" type="presParOf" srcId="{BFE45906-0DE2-4052-9780-C5C16E10E0A6}" destId="{F263D2FE-3B05-4ACC-B9E9-8A90A3718268}" srcOrd="1" destOrd="0" presId="urn:microsoft.com/office/officeart/2005/8/layout/hierarchy6"/>
    <dgm:cxn modelId="{5FB7A972-FC9A-44AB-BFCC-F7EA8BD9547C}" type="presParOf" srcId="{BE732BEE-8875-4663-B022-21A0F7CEF544}" destId="{F2277277-4DC0-4E29-B89C-11A46428F92A}" srcOrd="4" destOrd="0" presId="urn:microsoft.com/office/officeart/2005/8/layout/hierarchy6"/>
    <dgm:cxn modelId="{2DBE9160-684D-424D-A773-9A32266230A8}" type="presParOf" srcId="{BE732BEE-8875-4663-B022-21A0F7CEF544}" destId="{BAA3C3D9-4E31-4A58-9F48-2A85303AF9A2}" srcOrd="5" destOrd="0" presId="urn:microsoft.com/office/officeart/2005/8/layout/hierarchy6"/>
    <dgm:cxn modelId="{6F55CAB6-A3A1-42BF-952F-69F5E274143C}" type="presParOf" srcId="{BAA3C3D9-4E31-4A58-9F48-2A85303AF9A2}" destId="{A230FAA8-E4A9-4BF7-A837-E0ABB872F62C}" srcOrd="0" destOrd="0" presId="urn:microsoft.com/office/officeart/2005/8/layout/hierarchy6"/>
    <dgm:cxn modelId="{16319051-99BF-4C3D-B86A-DB635C6F0CB4}" type="presParOf" srcId="{BAA3C3D9-4E31-4A58-9F48-2A85303AF9A2}" destId="{BB62B9E8-8450-43B7-A7F0-A5379EF002E2}" srcOrd="1" destOrd="0" presId="urn:microsoft.com/office/officeart/2005/8/layout/hierarchy6"/>
    <dgm:cxn modelId="{7497096E-CD7D-4D53-97E0-1C21E3EC60CF}" type="presParOf" srcId="{BE732BEE-8875-4663-B022-21A0F7CEF544}" destId="{A174995B-338A-4E09-B136-CC04A3170FD0}" srcOrd="6" destOrd="0" presId="urn:microsoft.com/office/officeart/2005/8/layout/hierarchy6"/>
    <dgm:cxn modelId="{327D4934-E849-48BD-A5D6-D28A2124EBF8}" type="presParOf" srcId="{BE732BEE-8875-4663-B022-21A0F7CEF544}" destId="{29209551-972A-430A-B52D-F57F234FC96D}" srcOrd="7" destOrd="0" presId="urn:microsoft.com/office/officeart/2005/8/layout/hierarchy6"/>
    <dgm:cxn modelId="{CAF1DBC8-B774-4FAB-B87F-FC4DA52F01A0}" type="presParOf" srcId="{29209551-972A-430A-B52D-F57F234FC96D}" destId="{1AC53425-FF4B-4142-B655-59D09E81CA55}" srcOrd="0" destOrd="0" presId="urn:microsoft.com/office/officeart/2005/8/layout/hierarchy6"/>
    <dgm:cxn modelId="{6D321BEC-BFEE-4561-963E-C9D8AD63A542}" type="presParOf" srcId="{29209551-972A-430A-B52D-F57F234FC96D}" destId="{9B53484F-BF75-4479-8D8D-7F9F48F2FDB9}" srcOrd="1" destOrd="0" presId="urn:microsoft.com/office/officeart/2005/8/layout/hierarchy6"/>
    <dgm:cxn modelId="{42F7823D-0FCF-4AE3-B4F2-D15A96B54E71}" type="presParOf" srcId="{BE732BEE-8875-4663-B022-21A0F7CEF544}" destId="{8A7BFEC6-E583-4575-AC8A-F8B3E9BB72FF}" srcOrd="8" destOrd="0" presId="urn:microsoft.com/office/officeart/2005/8/layout/hierarchy6"/>
    <dgm:cxn modelId="{83BD6548-135C-4A57-9650-4041974BBEDA}" type="presParOf" srcId="{BE732BEE-8875-4663-B022-21A0F7CEF544}" destId="{67481E81-85F5-48E6-8BBC-3B14BF816C87}" srcOrd="9" destOrd="0" presId="urn:microsoft.com/office/officeart/2005/8/layout/hierarchy6"/>
    <dgm:cxn modelId="{D974447F-07A1-46D6-AF10-6FAB13BD983B}" type="presParOf" srcId="{67481E81-85F5-48E6-8BBC-3B14BF816C87}" destId="{DF77F9FB-19B8-4DBB-BE49-6FF6EFE373E4}" srcOrd="0" destOrd="0" presId="urn:microsoft.com/office/officeart/2005/8/layout/hierarchy6"/>
    <dgm:cxn modelId="{C7F9DEE3-544F-4844-A688-79A6A443C5AC}" type="presParOf" srcId="{67481E81-85F5-48E6-8BBC-3B14BF816C87}" destId="{D66E39E6-F3E9-482A-910C-714DBE04EE7E}" srcOrd="1" destOrd="0" presId="urn:microsoft.com/office/officeart/2005/8/layout/hierarchy6"/>
    <dgm:cxn modelId="{ACD01A25-3852-4049-8B06-375B6C30FCF7}" type="presParOf" srcId="{C19D40EB-4D4D-435C-AD95-E1A7401A45DF}" destId="{9FFC368E-E6B3-4600-AFB6-B048009653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BB8DC-D63C-428E-B1DC-F897236E1E7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6F7BF60-1EC0-40B4-A61E-E6BF4947E5D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Игрушки озвученные</a:t>
          </a:r>
          <a:endParaRPr lang="ru-RU" dirty="0"/>
        </a:p>
      </dgm:t>
    </dgm:pt>
    <dgm:pt modelId="{F37A1D6D-E921-4143-95DF-D4FA815E9A76}" type="parTrans" cxnId="{B66FE345-0E7C-4278-92E6-E1EEA69A1E4A}">
      <dgm:prSet/>
      <dgm:spPr/>
      <dgm:t>
        <a:bodyPr/>
        <a:lstStyle/>
        <a:p>
          <a:endParaRPr lang="ru-RU"/>
        </a:p>
      </dgm:t>
    </dgm:pt>
    <dgm:pt modelId="{38DBAA3C-9E69-4809-9607-B19ADA2C708E}" type="sibTrans" cxnId="{B66FE345-0E7C-4278-92E6-E1EEA69A1E4A}">
      <dgm:prSet/>
      <dgm:spPr/>
      <dgm:t>
        <a:bodyPr/>
        <a:lstStyle/>
        <a:p>
          <a:endParaRPr lang="ru-RU"/>
        </a:p>
      </dgm:t>
    </dgm:pt>
    <dgm:pt modelId="{D5345BE0-C4B7-4E33-AEC0-96FF51746D8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Музыкальные волчки</a:t>
          </a:r>
          <a:endParaRPr lang="ru-RU" dirty="0"/>
        </a:p>
      </dgm:t>
    </dgm:pt>
    <dgm:pt modelId="{D44FE085-D3E7-47AA-8795-5E309C8631A6}" type="parTrans" cxnId="{E2DDCB53-3625-46B5-B448-CAB2401893F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F85A337-7A9C-4B09-A03E-64AA575EA343}" type="sibTrans" cxnId="{E2DDCB53-3625-46B5-B448-CAB2401893FB}">
      <dgm:prSet/>
      <dgm:spPr/>
      <dgm:t>
        <a:bodyPr/>
        <a:lstStyle/>
        <a:p>
          <a:endParaRPr lang="ru-RU"/>
        </a:p>
      </dgm:t>
    </dgm:pt>
    <dgm:pt modelId="{37CBD6F8-7FF4-43F2-8203-F73DA5E6CF0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Озвученные образные игрушки</a:t>
          </a:r>
          <a:endParaRPr lang="ru-RU" sz="900" dirty="0"/>
        </a:p>
      </dgm:t>
    </dgm:pt>
    <dgm:pt modelId="{26C3C8CE-F1A8-4B18-BFCF-6FE193DAABBA}" type="parTrans" cxnId="{70198838-117D-4426-A4AC-8B062636ADE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3C02ABB-4E53-4F71-BB25-86488E314FBC}" type="sibTrans" cxnId="{70198838-117D-4426-A4AC-8B062636ADEB}">
      <dgm:prSet/>
      <dgm:spPr/>
      <dgm:t>
        <a:bodyPr/>
        <a:lstStyle/>
        <a:p>
          <a:endParaRPr lang="ru-RU"/>
        </a:p>
      </dgm:t>
    </dgm:pt>
    <dgm:pt modelId="{F7ACEF7E-4B88-4755-9F22-C7B13A34790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Музыкальные игрушки с фиксированной мелодией (шкатулки, органчики..)</a:t>
          </a:r>
          <a:endParaRPr lang="ru-RU" sz="800" dirty="0"/>
        </a:p>
      </dgm:t>
    </dgm:pt>
    <dgm:pt modelId="{518D2ADC-C366-4BC8-A0D6-64EE61BBC090}" type="parTrans" cxnId="{AADED6BE-FC29-492F-B4BA-DDCB728EA19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42DAB87-9D92-4C54-AFFD-78B90A6BEC65}" type="sibTrans" cxnId="{AADED6BE-FC29-492F-B4BA-DDCB728EA192}">
      <dgm:prSet/>
      <dgm:spPr/>
      <dgm:t>
        <a:bodyPr/>
        <a:lstStyle/>
        <a:p>
          <a:endParaRPr lang="ru-RU"/>
        </a:p>
      </dgm:t>
    </dgm:pt>
    <dgm:pt modelId="{DF57A852-1AFE-4575-A57D-BCF458D78E1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Музыкальная книжка</a:t>
          </a:r>
          <a:endParaRPr lang="ru-RU" dirty="0"/>
        </a:p>
      </dgm:t>
    </dgm:pt>
    <dgm:pt modelId="{50342F97-1FC7-4986-BB7A-FDCAAF6DE79C}" type="parTrans" cxnId="{D2F99494-77D7-4E47-B4BA-570BB680D69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162629A-E34C-4BF9-AEDD-A060B9F88FB0}" type="sibTrans" cxnId="{D2F99494-77D7-4E47-B4BA-570BB680D693}">
      <dgm:prSet/>
      <dgm:spPr/>
      <dgm:t>
        <a:bodyPr/>
        <a:lstStyle/>
        <a:p>
          <a:endParaRPr lang="ru-RU"/>
        </a:p>
      </dgm:t>
    </dgm:pt>
    <dgm:pt modelId="{F87BAB6B-E3DF-4DC3-B0F0-725FF935732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Музыкальные молоточки</a:t>
          </a:r>
          <a:endParaRPr lang="ru-RU" dirty="0"/>
        </a:p>
      </dgm:t>
    </dgm:pt>
    <dgm:pt modelId="{858C0823-18C9-4428-A674-9ADC6BD58EBB}" type="parTrans" cxnId="{262F6F38-DBEE-44CA-BA05-29D42462221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0A0E297-B1E4-4339-8372-1E691D5A9A04}" type="sibTrans" cxnId="{262F6F38-DBEE-44CA-BA05-29D42462221B}">
      <dgm:prSet/>
      <dgm:spPr/>
      <dgm:t>
        <a:bodyPr/>
        <a:lstStyle/>
        <a:p>
          <a:endParaRPr lang="ru-RU"/>
        </a:p>
      </dgm:t>
    </dgm:pt>
    <dgm:pt modelId="{9AA2CB41-DEE1-487D-8600-59FF5BC076B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Заводные игрушки</a:t>
          </a:r>
          <a:endParaRPr lang="ru-RU" sz="900" dirty="0"/>
        </a:p>
      </dgm:t>
    </dgm:pt>
    <dgm:pt modelId="{0A9D89E6-A29B-48AC-8F1B-CD1BE8957707}" type="parTrans" cxnId="{ED0992EA-0F9D-409D-8913-6EB0BB58A29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887636E-5844-4F37-99B4-5EFB4D13AB21}" type="sibTrans" cxnId="{ED0992EA-0F9D-409D-8913-6EB0BB58A298}">
      <dgm:prSet/>
      <dgm:spPr/>
      <dgm:t>
        <a:bodyPr/>
        <a:lstStyle/>
        <a:p>
          <a:endParaRPr lang="ru-RU"/>
        </a:p>
      </dgm:t>
    </dgm:pt>
    <dgm:pt modelId="{004125B6-B2D7-4073-9283-1317042215A0}" type="pres">
      <dgm:prSet presAssocID="{621BB8DC-D63C-428E-B1DC-F897236E1E7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89095-8447-42A4-A96D-213111045696}" type="pres">
      <dgm:prSet presAssocID="{621BB8DC-D63C-428E-B1DC-F897236E1E7A}" presName="hierFlow" presStyleCnt="0"/>
      <dgm:spPr/>
      <dgm:t>
        <a:bodyPr/>
        <a:lstStyle/>
        <a:p>
          <a:endParaRPr lang="ru-RU"/>
        </a:p>
      </dgm:t>
    </dgm:pt>
    <dgm:pt modelId="{D3427C4F-30AB-4884-A138-2FACA3E2B7CF}" type="pres">
      <dgm:prSet presAssocID="{621BB8DC-D63C-428E-B1DC-F897236E1E7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FCB110-3088-4112-AA65-5E074F185F22}" type="pres">
      <dgm:prSet presAssocID="{16F7BF60-1EC0-40B4-A61E-E6BF4947E5D4}" presName="Name14" presStyleCnt="0"/>
      <dgm:spPr/>
      <dgm:t>
        <a:bodyPr/>
        <a:lstStyle/>
        <a:p>
          <a:endParaRPr lang="ru-RU"/>
        </a:p>
      </dgm:t>
    </dgm:pt>
    <dgm:pt modelId="{84BCDF7F-FAE5-440E-9A6E-DF7889BB7E57}" type="pres">
      <dgm:prSet presAssocID="{16F7BF60-1EC0-40B4-A61E-E6BF4947E5D4}" presName="level1Shape" presStyleLbl="node0" presStyleIdx="0" presStyleCnt="1" custLinFactNeighborX="-5105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1269B2-F135-4304-BC2A-1A8797D568DF}" type="pres">
      <dgm:prSet presAssocID="{16F7BF60-1EC0-40B4-A61E-E6BF4947E5D4}" presName="hierChild2" presStyleCnt="0"/>
      <dgm:spPr/>
      <dgm:t>
        <a:bodyPr/>
        <a:lstStyle/>
        <a:p>
          <a:endParaRPr lang="ru-RU"/>
        </a:p>
      </dgm:t>
    </dgm:pt>
    <dgm:pt modelId="{AB7CC7E5-60BA-4EEA-BA99-E68E422F39FA}" type="pres">
      <dgm:prSet presAssocID="{D44FE085-D3E7-47AA-8795-5E309C8631A6}" presName="Name19" presStyleLbl="parChTrans1D2" presStyleIdx="0" presStyleCnt="6"/>
      <dgm:spPr/>
      <dgm:t>
        <a:bodyPr/>
        <a:lstStyle/>
        <a:p>
          <a:endParaRPr lang="ru-RU"/>
        </a:p>
      </dgm:t>
    </dgm:pt>
    <dgm:pt modelId="{FE3164CE-B4D6-44CA-9A63-F2905CD5F7F3}" type="pres">
      <dgm:prSet presAssocID="{D5345BE0-C4B7-4E33-AEC0-96FF51746D83}" presName="Name21" presStyleCnt="0"/>
      <dgm:spPr/>
      <dgm:t>
        <a:bodyPr/>
        <a:lstStyle/>
        <a:p>
          <a:endParaRPr lang="ru-RU"/>
        </a:p>
      </dgm:t>
    </dgm:pt>
    <dgm:pt modelId="{0AD89CB6-A2A0-4EDE-8E11-F1A7C8BDD41F}" type="pres">
      <dgm:prSet presAssocID="{D5345BE0-C4B7-4E33-AEC0-96FF51746D83}" presName="level2Shape" presStyleLbl="node2" presStyleIdx="0" presStyleCnt="6"/>
      <dgm:spPr/>
      <dgm:t>
        <a:bodyPr/>
        <a:lstStyle/>
        <a:p>
          <a:endParaRPr lang="ru-RU"/>
        </a:p>
      </dgm:t>
    </dgm:pt>
    <dgm:pt modelId="{1A6CBDD3-D875-4BAD-B6F5-2F82B5653C9B}" type="pres">
      <dgm:prSet presAssocID="{D5345BE0-C4B7-4E33-AEC0-96FF51746D83}" presName="hierChild3" presStyleCnt="0"/>
      <dgm:spPr/>
      <dgm:t>
        <a:bodyPr/>
        <a:lstStyle/>
        <a:p>
          <a:endParaRPr lang="ru-RU"/>
        </a:p>
      </dgm:t>
    </dgm:pt>
    <dgm:pt modelId="{C794A660-C93D-4D74-99FF-D36B9170434F}" type="pres">
      <dgm:prSet presAssocID="{858C0823-18C9-4428-A674-9ADC6BD58EBB}" presName="Name19" presStyleLbl="parChTrans1D2" presStyleIdx="1" presStyleCnt="6"/>
      <dgm:spPr/>
      <dgm:t>
        <a:bodyPr/>
        <a:lstStyle/>
        <a:p>
          <a:endParaRPr lang="ru-RU"/>
        </a:p>
      </dgm:t>
    </dgm:pt>
    <dgm:pt modelId="{29685C82-0B02-4FA4-B508-40C4B72E568A}" type="pres">
      <dgm:prSet presAssocID="{F87BAB6B-E3DF-4DC3-B0F0-725FF9357329}" presName="Name21" presStyleCnt="0"/>
      <dgm:spPr/>
      <dgm:t>
        <a:bodyPr/>
        <a:lstStyle/>
        <a:p>
          <a:endParaRPr lang="ru-RU"/>
        </a:p>
      </dgm:t>
    </dgm:pt>
    <dgm:pt modelId="{C8AD60A1-5AEF-439A-85D3-6E2560BA1F7F}" type="pres">
      <dgm:prSet presAssocID="{F87BAB6B-E3DF-4DC3-B0F0-725FF9357329}" presName="level2Shape" presStyleLbl="node2" presStyleIdx="1" presStyleCnt="6"/>
      <dgm:spPr/>
      <dgm:t>
        <a:bodyPr/>
        <a:lstStyle/>
        <a:p>
          <a:endParaRPr lang="ru-RU"/>
        </a:p>
      </dgm:t>
    </dgm:pt>
    <dgm:pt modelId="{E4237525-00B6-4ED3-8FF0-F4E1E1DC4DAB}" type="pres">
      <dgm:prSet presAssocID="{F87BAB6B-E3DF-4DC3-B0F0-725FF9357329}" presName="hierChild3" presStyleCnt="0"/>
      <dgm:spPr/>
      <dgm:t>
        <a:bodyPr/>
        <a:lstStyle/>
        <a:p>
          <a:endParaRPr lang="ru-RU"/>
        </a:p>
      </dgm:t>
    </dgm:pt>
    <dgm:pt modelId="{05CD3F38-D616-4ED6-A4C3-5A8DB75CCF20}" type="pres">
      <dgm:prSet presAssocID="{50342F97-1FC7-4986-BB7A-FDCAAF6DE79C}" presName="Name19" presStyleLbl="parChTrans1D2" presStyleIdx="2" presStyleCnt="6"/>
      <dgm:spPr/>
      <dgm:t>
        <a:bodyPr/>
        <a:lstStyle/>
        <a:p>
          <a:endParaRPr lang="ru-RU"/>
        </a:p>
      </dgm:t>
    </dgm:pt>
    <dgm:pt modelId="{487BCC18-21E1-4BD5-BF38-2635E535C213}" type="pres">
      <dgm:prSet presAssocID="{DF57A852-1AFE-4575-A57D-BCF458D78E19}" presName="Name21" presStyleCnt="0"/>
      <dgm:spPr/>
      <dgm:t>
        <a:bodyPr/>
        <a:lstStyle/>
        <a:p>
          <a:endParaRPr lang="ru-RU"/>
        </a:p>
      </dgm:t>
    </dgm:pt>
    <dgm:pt modelId="{A7185CB9-FB0F-4DCF-A955-B7486A354879}" type="pres">
      <dgm:prSet presAssocID="{DF57A852-1AFE-4575-A57D-BCF458D78E19}" presName="level2Shape" presStyleLbl="node2" presStyleIdx="2" presStyleCnt="6"/>
      <dgm:spPr/>
      <dgm:t>
        <a:bodyPr/>
        <a:lstStyle/>
        <a:p>
          <a:endParaRPr lang="ru-RU"/>
        </a:p>
      </dgm:t>
    </dgm:pt>
    <dgm:pt modelId="{35FFAD00-F5C4-4A66-AF2A-A54999A77FBD}" type="pres">
      <dgm:prSet presAssocID="{DF57A852-1AFE-4575-A57D-BCF458D78E19}" presName="hierChild3" presStyleCnt="0"/>
      <dgm:spPr/>
      <dgm:t>
        <a:bodyPr/>
        <a:lstStyle/>
        <a:p>
          <a:endParaRPr lang="ru-RU"/>
        </a:p>
      </dgm:t>
    </dgm:pt>
    <dgm:pt modelId="{5DC5DCA8-7115-4A02-A526-255A5B8BF1DC}" type="pres">
      <dgm:prSet presAssocID="{518D2ADC-C366-4BC8-A0D6-64EE61BBC090}" presName="Name19" presStyleLbl="parChTrans1D2" presStyleIdx="3" presStyleCnt="6"/>
      <dgm:spPr/>
      <dgm:t>
        <a:bodyPr/>
        <a:lstStyle/>
        <a:p>
          <a:endParaRPr lang="ru-RU"/>
        </a:p>
      </dgm:t>
    </dgm:pt>
    <dgm:pt modelId="{F606799D-4C4D-4472-82B6-D16857AB042B}" type="pres">
      <dgm:prSet presAssocID="{F7ACEF7E-4B88-4755-9F22-C7B13A347901}" presName="Name21" presStyleCnt="0"/>
      <dgm:spPr/>
      <dgm:t>
        <a:bodyPr/>
        <a:lstStyle/>
        <a:p>
          <a:endParaRPr lang="ru-RU"/>
        </a:p>
      </dgm:t>
    </dgm:pt>
    <dgm:pt modelId="{B8A7C437-6963-4A1E-80FB-7F7982966BA0}" type="pres">
      <dgm:prSet presAssocID="{F7ACEF7E-4B88-4755-9F22-C7B13A347901}" presName="level2Shape" presStyleLbl="node2" presStyleIdx="3" presStyleCnt="6" custScaleX="98421" custScaleY="126631"/>
      <dgm:spPr/>
      <dgm:t>
        <a:bodyPr/>
        <a:lstStyle/>
        <a:p>
          <a:endParaRPr lang="ru-RU"/>
        </a:p>
      </dgm:t>
    </dgm:pt>
    <dgm:pt modelId="{B55A7C61-4C4F-4949-9902-391E7AADB990}" type="pres">
      <dgm:prSet presAssocID="{F7ACEF7E-4B88-4755-9F22-C7B13A347901}" presName="hierChild3" presStyleCnt="0"/>
      <dgm:spPr/>
      <dgm:t>
        <a:bodyPr/>
        <a:lstStyle/>
        <a:p>
          <a:endParaRPr lang="ru-RU"/>
        </a:p>
      </dgm:t>
    </dgm:pt>
    <dgm:pt modelId="{A08D69CF-8EA3-4116-A61B-656642043364}" type="pres">
      <dgm:prSet presAssocID="{26C3C8CE-F1A8-4B18-BFCF-6FE193DAABBA}" presName="Name19" presStyleLbl="parChTrans1D2" presStyleIdx="4" presStyleCnt="6"/>
      <dgm:spPr/>
      <dgm:t>
        <a:bodyPr/>
        <a:lstStyle/>
        <a:p>
          <a:endParaRPr lang="ru-RU"/>
        </a:p>
      </dgm:t>
    </dgm:pt>
    <dgm:pt modelId="{EB2CD50D-5AD8-4F42-A34F-BEBE52AADEDD}" type="pres">
      <dgm:prSet presAssocID="{37CBD6F8-7FF4-43F2-8203-F73DA5E6CF0B}" presName="Name21" presStyleCnt="0"/>
      <dgm:spPr/>
      <dgm:t>
        <a:bodyPr/>
        <a:lstStyle/>
        <a:p>
          <a:endParaRPr lang="ru-RU"/>
        </a:p>
      </dgm:t>
    </dgm:pt>
    <dgm:pt modelId="{391AB619-E355-4B7C-BFD6-97E428F2FF2A}" type="pres">
      <dgm:prSet presAssocID="{37CBD6F8-7FF4-43F2-8203-F73DA5E6CF0B}" presName="level2Shape" presStyleLbl="node2" presStyleIdx="4" presStyleCnt="6" custLinFactNeighborX="2763" custLinFactNeighborY="-6842"/>
      <dgm:spPr/>
      <dgm:t>
        <a:bodyPr/>
        <a:lstStyle/>
        <a:p>
          <a:endParaRPr lang="ru-RU"/>
        </a:p>
      </dgm:t>
    </dgm:pt>
    <dgm:pt modelId="{599D518D-46DE-477B-8C46-684073008003}" type="pres">
      <dgm:prSet presAssocID="{37CBD6F8-7FF4-43F2-8203-F73DA5E6CF0B}" presName="hierChild3" presStyleCnt="0"/>
      <dgm:spPr/>
      <dgm:t>
        <a:bodyPr/>
        <a:lstStyle/>
        <a:p>
          <a:endParaRPr lang="ru-RU"/>
        </a:p>
      </dgm:t>
    </dgm:pt>
    <dgm:pt modelId="{D73508F6-83BF-4F26-A79C-0F6DC21AB119}" type="pres">
      <dgm:prSet presAssocID="{0A9D89E6-A29B-48AC-8F1B-CD1BE8957707}" presName="Name19" presStyleLbl="parChTrans1D2" presStyleIdx="5" presStyleCnt="6"/>
      <dgm:spPr/>
      <dgm:t>
        <a:bodyPr/>
        <a:lstStyle/>
        <a:p>
          <a:endParaRPr lang="ru-RU"/>
        </a:p>
      </dgm:t>
    </dgm:pt>
    <dgm:pt modelId="{4257BFF7-068B-4F8C-AFD6-0E95ECDDB0E5}" type="pres">
      <dgm:prSet presAssocID="{9AA2CB41-DEE1-487D-8600-59FF5BC076B5}" presName="Name21" presStyleCnt="0"/>
      <dgm:spPr/>
      <dgm:t>
        <a:bodyPr/>
        <a:lstStyle/>
        <a:p>
          <a:endParaRPr lang="ru-RU"/>
        </a:p>
      </dgm:t>
    </dgm:pt>
    <dgm:pt modelId="{8A2FCAB8-B800-4CB6-9990-053068F06D56}" type="pres">
      <dgm:prSet presAssocID="{9AA2CB41-DEE1-487D-8600-59FF5BC076B5}" presName="level2Shape" presStyleLbl="node2" presStyleIdx="5" presStyleCnt="6"/>
      <dgm:spPr/>
      <dgm:t>
        <a:bodyPr/>
        <a:lstStyle/>
        <a:p>
          <a:endParaRPr lang="ru-RU"/>
        </a:p>
      </dgm:t>
    </dgm:pt>
    <dgm:pt modelId="{B23B1AA1-96A6-4FD8-B8FE-457A4B7C74E4}" type="pres">
      <dgm:prSet presAssocID="{9AA2CB41-DEE1-487D-8600-59FF5BC076B5}" presName="hierChild3" presStyleCnt="0"/>
      <dgm:spPr/>
      <dgm:t>
        <a:bodyPr/>
        <a:lstStyle/>
        <a:p>
          <a:endParaRPr lang="ru-RU"/>
        </a:p>
      </dgm:t>
    </dgm:pt>
    <dgm:pt modelId="{440290D0-A62F-42F4-83C8-80296E9F62EA}" type="pres">
      <dgm:prSet presAssocID="{621BB8DC-D63C-428E-B1DC-F897236E1E7A}" presName="bgShapesFlow" presStyleCnt="0"/>
      <dgm:spPr/>
      <dgm:t>
        <a:bodyPr/>
        <a:lstStyle/>
        <a:p>
          <a:endParaRPr lang="ru-RU"/>
        </a:p>
      </dgm:t>
    </dgm:pt>
  </dgm:ptLst>
  <dgm:cxnLst>
    <dgm:cxn modelId="{498FF736-7FBD-4628-A707-F77B293FE369}" type="presOf" srcId="{37CBD6F8-7FF4-43F2-8203-F73DA5E6CF0B}" destId="{391AB619-E355-4B7C-BFD6-97E428F2FF2A}" srcOrd="0" destOrd="0" presId="urn:microsoft.com/office/officeart/2005/8/layout/hierarchy6"/>
    <dgm:cxn modelId="{262F6F38-DBEE-44CA-BA05-29D42462221B}" srcId="{16F7BF60-1EC0-40B4-A61E-E6BF4947E5D4}" destId="{F87BAB6B-E3DF-4DC3-B0F0-725FF9357329}" srcOrd="1" destOrd="0" parTransId="{858C0823-18C9-4428-A674-9ADC6BD58EBB}" sibTransId="{60A0E297-B1E4-4339-8372-1E691D5A9A04}"/>
    <dgm:cxn modelId="{E2DDCB53-3625-46B5-B448-CAB2401893FB}" srcId="{16F7BF60-1EC0-40B4-A61E-E6BF4947E5D4}" destId="{D5345BE0-C4B7-4E33-AEC0-96FF51746D83}" srcOrd="0" destOrd="0" parTransId="{D44FE085-D3E7-47AA-8795-5E309C8631A6}" sibTransId="{5F85A337-7A9C-4B09-A03E-64AA575EA343}"/>
    <dgm:cxn modelId="{200DA94C-0F53-49DD-B773-9083D07F2EA9}" type="presOf" srcId="{DF57A852-1AFE-4575-A57D-BCF458D78E19}" destId="{A7185CB9-FB0F-4DCF-A955-B7486A354879}" srcOrd="0" destOrd="0" presId="urn:microsoft.com/office/officeart/2005/8/layout/hierarchy6"/>
    <dgm:cxn modelId="{7D4D40D6-2F8A-4B33-A356-E2976253EE4F}" type="presOf" srcId="{621BB8DC-D63C-428E-B1DC-F897236E1E7A}" destId="{004125B6-B2D7-4073-9283-1317042215A0}" srcOrd="0" destOrd="0" presId="urn:microsoft.com/office/officeart/2005/8/layout/hierarchy6"/>
    <dgm:cxn modelId="{C38A64B5-62BA-4F25-B698-01E15C912AE4}" type="presOf" srcId="{D5345BE0-C4B7-4E33-AEC0-96FF51746D83}" destId="{0AD89CB6-A2A0-4EDE-8E11-F1A7C8BDD41F}" srcOrd="0" destOrd="0" presId="urn:microsoft.com/office/officeart/2005/8/layout/hierarchy6"/>
    <dgm:cxn modelId="{BEB30D71-963F-4AF8-B31E-1DA659153AF0}" type="presOf" srcId="{518D2ADC-C366-4BC8-A0D6-64EE61BBC090}" destId="{5DC5DCA8-7115-4A02-A526-255A5B8BF1DC}" srcOrd="0" destOrd="0" presId="urn:microsoft.com/office/officeart/2005/8/layout/hierarchy6"/>
    <dgm:cxn modelId="{85654E09-0E0C-4E45-B767-40EDA4612E8A}" type="presOf" srcId="{16F7BF60-1EC0-40B4-A61E-E6BF4947E5D4}" destId="{84BCDF7F-FAE5-440E-9A6E-DF7889BB7E57}" srcOrd="0" destOrd="0" presId="urn:microsoft.com/office/officeart/2005/8/layout/hierarchy6"/>
    <dgm:cxn modelId="{743C0D5F-A5FF-413E-A492-45AA956701A5}" type="presOf" srcId="{0A9D89E6-A29B-48AC-8F1B-CD1BE8957707}" destId="{D73508F6-83BF-4F26-A79C-0F6DC21AB119}" srcOrd="0" destOrd="0" presId="urn:microsoft.com/office/officeart/2005/8/layout/hierarchy6"/>
    <dgm:cxn modelId="{A5073C4F-8C1E-4EAC-AFDC-F9C86BCE8E64}" type="presOf" srcId="{F7ACEF7E-4B88-4755-9F22-C7B13A347901}" destId="{B8A7C437-6963-4A1E-80FB-7F7982966BA0}" srcOrd="0" destOrd="0" presId="urn:microsoft.com/office/officeart/2005/8/layout/hierarchy6"/>
    <dgm:cxn modelId="{AADED6BE-FC29-492F-B4BA-DDCB728EA192}" srcId="{16F7BF60-1EC0-40B4-A61E-E6BF4947E5D4}" destId="{F7ACEF7E-4B88-4755-9F22-C7B13A347901}" srcOrd="3" destOrd="0" parTransId="{518D2ADC-C366-4BC8-A0D6-64EE61BBC090}" sibTransId="{A42DAB87-9D92-4C54-AFFD-78B90A6BEC65}"/>
    <dgm:cxn modelId="{E0F77B74-471D-4166-B84C-3867F6750301}" type="presOf" srcId="{50342F97-1FC7-4986-BB7A-FDCAAF6DE79C}" destId="{05CD3F38-D616-4ED6-A4C3-5A8DB75CCF20}" srcOrd="0" destOrd="0" presId="urn:microsoft.com/office/officeart/2005/8/layout/hierarchy6"/>
    <dgm:cxn modelId="{ED0992EA-0F9D-409D-8913-6EB0BB58A298}" srcId="{16F7BF60-1EC0-40B4-A61E-E6BF4947E5D4}" destId="{9AA2CB41-DEE1-487D-8600-59FF5BC076B5}" srcOrd="5" destOrd="0" parTransId="{0A9D89E6-A29B-48AC-8F1B-CD1BE8957707}" sibTransId="{A887636E-5844-4F37-99B4-5EFB4D13AB21}"/>
    <dgm:cxn modelId="{70198838-117D-4426-A4AC-8B062636ADEB}" srcId="{16F7BF60-1EC0-40B4-A61E-E6BF4947E5D4}" destId="{37CBD6F8-7FF4-43F2-8203-F73DA5E6CF0B}" srcOrd="4" destOrd="0" parTransId="{26C3C8CE-F1A8-4B18-BFCF-6FE193DAABBA}" sibTransId="{93C02ABB-4E53-4F71-BB25-86488E314FBC}"/>
    <dgm:cxn modelId="{432F7B27-17A2-43C3-B46C-3168BCCD198A}" type="presOf" srcId="{D44FE085-D3E7-47AA-8795-5E309C8631A6}" destId="{AB7CC7E5-60BA-4EEA-BA99-E68E422F39FA}" srcOrd="0" destOrd="0" presId="urn:microsoft.com/office/officeart/2005/8/layout/hierarchy6"/>
    <dgm:cxn modelId="{3F228AE9-641D-4A59-894B-43D3D5A7C775}" type="presOf" srcId="{F87BAB6B-E3DF-4DC3-B0F0-725FF9357329}" destId="{C8AD60A1-5AEF-439A-85D3-6E2560BA1F7F}" srcOrd="0" destOrd="0" presId="urn:microsoft.com/office/officeart/2005/8/layout/hierarchy6"/>
    <dgm:cxn modelId="{D2F99494-77D7-4E47-B4BA-570BB680D693}" srcId="{16F7BF60-1EC0-40B4-A61E-E6BF4947E5D4}" destId="{DF57A852-1AFE-4575-A57D-BCF458D78E19}" srcOrd="2" destOrd="0" parTransId="{50342F97-1FC7-4986-BB7A-FDCAAF6DE79C}" sibTransId="{9162629A-E34C-4BF9-AEDD-A060B9F88FB0}"/>
    <dgm:cxn modelId="{B66FE345-0E7C-4278-92E6-E1EEA69A1E4A}" srcId="{621BB8DC-D63C-428E-B1DC-F897236E1E7A}" destId="{16F7BF60-1EC0-40B4-A61E-E6BF4947E5D4}" srcOrd="0" destOrd="0" parTransId="{F37A1D6D-E921-4143-95DF-D4FA815E9A76}" sibTransId="{38DBAA3C-9E69-4809-9607-B19ADA2C708E}"/>
    <dgm:cxn modelId="{AB46A24C-6625-4AFE-B187-905F4D08D05A}" type="presOf" srcId="{26C3C8CE-F1A8-4B18-BFCF-6FE193DAABBA}" destId="{A08D69CF-8EA3-4116-A61B-656642043364}" srcOrd="0" destOrd="0" presId="urn:microsoft.com/office/officeart/2005/8/layout/hierarchy6"/>
    <dgm:cxn modelId="{A8E79220-6DFF-4AF6-AAD7-729F605635C1}" type="presOf" srcId="{9AA2CB41-DEE1-487D-8600-59FF5BC076B5}" destId="{8A2FCAB8-B800-4CB6-9990-053068F06D56}" srcOrd="0" destOrd="0" presId="urn:microsoft.com/office/officeart/2005/8/layout/hierarchy6"/>
    <dgm:cxn modelId="{15A72DAF-928D-4925-A567-99CB8822D1B2}" type="presOf" srcId="{858C0823-18C9-4428-A674-9ADC6BD58EBB}" destId="{C794A660-C93D-4D74-99FF-D36B9170434F}" srcOrd="0" destOrd="0" presId="urn:microsoft.com/office/officeart/2005/8/layout/hierarchy6"/>
    <dgm:cxn modelId="{4C2FE53C-A8C5-4BB2-98C1-2F9A1768E40C}" type="presParOf" srcId="{004125B6-B2D7-4073-9283-1317042215A0}" destId="{E7A89095-8447-42A4-A96D-213111045696}" srcOrd="0" destOrd="0" presId="urn:microsoft.com/office/officeart/2005/8/layout/hierarchy6"/>
    <dgm:cxn modelId="{8CA65027-63B5-4B90-96FC-3A94FE4A5A44}" type="presParOf" srcId="{E7A89095-8447-42A4-A96D-213111045696}" destId="{D3427C4F-30AB-4884-A138-2FACA3E2B7CF}" srcOrd="0" destOrd="0" presId="urn:microsoft.com/office/officeart/2005/8/layout/hierarchy6"/>
    <dgm:cxn modelId="{6CDCEA95-CF2D-4FBB-AC4D-857CC69CD0F6}" type="presParOf" srcId="{D3427C4F-30AB-4884-A138-2FACA3E2B7CF}" destId="{AAFCB110-3088-4112-AA65-5E074F185F22}" srcOrd="0" destOrd="0" presId="urn:microsoft.com/office/officeart/2005/8/layout/hierarchy6"/>
    <dgm:cxn modelId="{BE786115-5638-415B-9361-E477B91D227B}" type="presParOf" srcId="{AAFCB110-3088-4112-AA65-5E074F185F22}" destId="{84BCDF7F-FAE5-440E-9A6E-DF7889BB7E57}" srcOrd="0" destOrd="0" presId="urn:microsoft.com/office/officeart/2005/8/layout/hierarchy6"/>
    <dgm:cxn modelId="{B81917A0-36DC-451C-9D47-A60EA902FCC8}" type="presParOf" srcId="{AAFCB110-3088-4112-AA65-5E074F185F22}" destId="{891269B2-F135-4304-BC2A-1A8797D568DF}" srcOrd="1" destOrd="0" presId="urn:microsoft.com/office/officeart/2005/8/layout/hierarchy6"/>
    <dgm:cxn modelId="{16A19AA7-AC13-41DB-A392-AF08FC4F93CC}" type="presParOf" srcId="{891269B2-F135-4304-BC2A-1A8797D568DF}" destId="{AB7CC7E5-60BA-4EEA-BA99-E68E422F39FA}" srcOrd="0" destOrd="0" presId="urn:microsoft.com/office/officeart/2005/8/layout/hierarchy6"/>
    <dgm:cxn modelId="{D5FEF547-5248-4564-A716-BED131576660}" type="presParOf" srcId="{891269B2-F135-4304-BC2A-1A8797D568DF}" destId="{FE3164CE-B4D6-44CA-9A63-F2905CD5F7F3}" srcOrd="1" destOrd="0" presId="urn:microsoft.com/office/officeart/2005/8/layout/hierarchy6"/>
    <dgm:cxn modelId="{375F21B8-3F2C-4CCD-9A3C-EB1C86F59164}" type="presParOf" srcId="{FE3164CE-B4D6-44CA-9A63-F2905CD5F7F3}" destId="{0AD89CB6-A2A0-4EDE-8E11-F1A7C8BDD41F}" srcOrd="0" destOrd="0" presId="urn:microsoft.com/office/officeart/2005/8/layout/hierarchy6"/>
    <dgm:cxn modelId="{5D2CC74E-CE56-43CE-8AA0-5E871FDF0591}" type="presParOf" srcId="{FE3164CE-B4D6-44CA-9A63-F2905CD5F7F3}" destId="{1A6CBDD3-D875-4BAD-B6F5-2F82B5653C9B}" srcOrd="1" destOrd="0" presId="urn:microsoft.com/office/officeart/2005/8/layout/hierarchy6"/>
    <dgm:cxn modelId="{B0CBC69B-C75C-49F4-A099-C184C9296031}" type="presParOf" srcId="{891269B2-F135-4304-BC2A-1A8797D568DF}" destId="{C794A660-C93D-4D74-99FF-D36B9170434F}" srcOrd="2" destOrd="0" presId="urn:microsoft.com/office/officeart/2005/8/layout/hierarchy6"/>
    <dgm:cxn modelId="{74A93B76-F3B2-455B-B94C-51CE9BF996A1}" type="presParOf" srcId="{891269B2-F135-4304-BC2A-1A8797D568DF}" destId="{29685C82-0B02-4FA4-B508-40C4B72E568A}" srcOrd="3" destOrd="0" presId="urn:microsoft.com/office/officeart/2005/8/layout/hierarchy6"/>
    <dgm:cxn modelId="{87CDDC63-1A7B-4C10-97CA-080459D82974}" type="presParOf" srcId="{29685C82-0B02-4FA4-B508-40C4B72E568A}" destId="{C8AD60A1-5AEF-439A-85D3-6E2560BA1F7F}" srcOrd="0" destOrd="0" presId="urn:microsoft.com/office/officeart/2005/8/layout/hierarchy6"/>
    <dgm:cxn modelId="{8D7B5A8E-5FD3-4569-90BA-3DCBB5197DA7}" type="presParOf" srcId="{29685C82-0B02-4FA4-B508-40C4B72E568A}" destId="{E4237525-00B6-4ED3-8FF0-F4E1E1DC4DAB}" srcOrd="1" destOrd="0" presId="urn:microsoft.com/office/officeart/2005/8/layout/hierarchy6"/>
    <dgm:cxn modelId="{F7EC1F8E-37CB-455E-9DEC-E07B021A8C17}" type="presParOf" srcId="{891269B2-F135-4304-BC2A-1A8797D568DF}" destId="{05CD3F38-D616-4ED6-A4C3-5A8DB75CCF20}" srcOrd="4" destOrd="0" presId="urn:microsoft.com/office/officeart/2005/8/layout/hierarchy6"/>
    <dgm:cxn modelId="{8FD8795A-EE59-4282-8E3B-3E6435913187}" type="presParOf" srcId="{891269B2-F135-4304-BC2A-1A8797D568DF}" destId="{487BCC18-21E1-4BD5-BF38-2635E535C213}" srcOrd="5" destOrd="0" presId="urn:microsoft.com/office/officeart/2005/8/layout/hierarchy6"/>
    <dgm:cxn modelId="{35BE4258-8DAE-419F-B4B6-77A6E62C48D1}" type="presParOf" srcId="{487BCC18-21E1-4BD5-BF38-2635E535C213}" destId="{A7185CB9-FB0F-4DCF-A955-B7486A354879}" srcOrd="0" destOrd="0" presId="urn:microsoft.com/office/officeart/2005/8/layout/hierarchy6"/>
    <dgm:cxn modelId="{B8B21FF7-8BEC-4597-A3A1-67D5A15A4891}" type="presParOf" srcId="{487BCC18-21E1-4BD5-BF38-2635E535C213}" destId="{35FFAD00-F5C4-4A66-AF2A-A54999A77FBD}" srcOrd="1" destOrd="0" presId="urn:microsoft.com/office/officeart/2005/8/layout/hierarchy6"/>
    <dgm:cxn modelId="{89890D30-120A-4435-869C-802A8EC06866}" type="presParOf" srcId="{891269B2-F135-4304-BC2A-1A8797D568DF}" destId="{5DC5DCA8-7115-4A02-A526-255A5B8BF1DC}" srcOrd="6" destOrd="0" presId="urn:microsoft.com/office/officeart/2005/8/layout/hierarchy6"/>
    <dgm:cxn modelId="{8DECE0AF-BD52-4F3A-BDF4-0494043FFC9C}" type="presParOf" srcId="{891269B2-F135-4304-BC2A-1A8797D568DF}" destId="{F606799D-4C4D-4472-82B6-D16857AB042B}" srcOrd="7" destOrd="0" presId="urn:microsoft.com/office/officeart/2005/8/layout/hierarchy6"/>
    <dgm:cxn modelId="{28E9D8FF-EDF4-4645-A787-710915B87525}" type="presParOf" srcId="{F606799D-4C4D-4472-82B6-D16857AB042B}" destId="{B8A7C437-6963-4A1E-80FB-7F7982966BA0}" srcOrd="0" destOrd="0" presId="urn:microsoft.com/office/officeart/2005/8/layout/hierarchy6"/>
    <dgm:cxn modelId="{C30A5A27-FB0A-40E5-8F3C-25456CF6F474}" type="presParOf" srcId="{F606799D-4C4D-4472-82B6-D16857AB042B}" destId="{B55A7C61-4C4F-4949-9902-391E7AADB990}" srcOrd="1" destOrd="0" presId="urn:microsoft.com/office/officeart/2005/8/layout/hierarchy6"/>
    <dgm:cxn modelId="{F3AE7626-5356-43DD-A72B-AC56966B8231}" type="presParOf" srcId="{891269B2-F135-4304-BC2A-1A8797D568DF}" destId="{A08D69CF-8EA3-4116-A61B-656642043364}" srcOrd="8" destOrd="0" presId="urn:microsoft.com/office/officeart/2005/8/layout/hierarchy6"/>
    <dgm:cxn modelId="{9639C86E-853C-4163-A875-DF3FCFFCDDE7}" type="presParOf" srcId="{891269B2-F135-4304-BC2A-1A8797D568DF}" destId="{EB2CD50D-5AD8-4F42-A34F-BEBE52AADEDD}" srcOrd="9" destOrd="0" presId="urn:microsoft.com/office/officeart/2005/8/layout/hierarchy6"/>
    <dgm:cxn modelId="{7F69CAF4-040E-4677-BED9-F0AE0D9B4BC2}" type="presParOf" srcId="{EB2CD50D-5AD8-4F42-A34F-BEBE52AADEDD}" destId="{391AB619-E355-4B7C-BFD6-97E428F2FF2A}" srcOrd="0" destOrd="0" presId="urn:microsoft.com/office/officeart/2005/8/layout/hierarchy6"/>
    <dgm:cxn modelId="{292A1996-A259-4636-B52E-6B0FF872AD70}" type="presParOf" srcId="{EB2CD50D-5AD8-4F42-A34F-BEBE52AADEDD}" destId="{599D518D-46DE-477B-8C46-684073008003}" srcOrd="1" destOrd="0" presId="urn:microsoft.com/office/officeart/2005/8/layout/hierarchy6"/>
    <dgm:cxn modelId="{56182C03-4E28-4CC5-9DC5-D74D3C3FD323}" type="presParOf" srcId="{891269B2-F135-4304-BC2A-1A8797D568DF}" destId="{D73508F6-83BF-4F26-A79C-0F6DC21AB119}" srcOrd="10" destOrd="0" presId="urn:microsoft.com/office/officeart/2005/8/layout/hierarchy6"/>
    <dgm:cxn modelId="{AC35C996-139E-40C3-AE58-A7669543499F}" type="presParOf" srcId="{891269B2-F135-4304-BC2A-1A8797D568DF}" destId="{4257BFF7-068B-4F8C-AFD6-0E95ECDDB0E5}" srcOrd="11" destOrd="0" presId="urn:microsoft.com/office/officeart/2005/8/layout/hierarchy6"/>
    <dgm:cxn modelId="{25AF7E33-1FA0-4DEA-BD6A-4F6F803ACAFA}" type="presParOf" srcId="{4257BFF7-068B-4F8C-AFD6-0E95ECDDB0E5}" destId="{8A2FCAB8-B800-4CB6-9990-053068F06D56}" srcOrd="0" destOrd="0" presId="urn:microsoft.com/office/officeart/2005/8/layout/hierarchy6"/>
    <dgm:cxn modelId="{60A3FC7A-9FB5-4A1B-A5F0-E8CC26CE42E9}" type="presParOf" srcId="{4257BFF7-068B-4F8C-AFD6-0E95ECDDB0E5}" destId="{B23B1AA1-96A6-4FD8-B8FE-457A4B7C74E4}" srcOrd="1" destOrd="0" presId="urn:microsoft.com/office/officeart/2005/8/layout/hierarchy6"/>
    <dgm:cxn modelId="{AE7349EC-66CF-4AB3-93A3-A4EAFAD11C8E}" type="presParOf" srcId="{004125B6-B2D7-4073-9283-1317042215A0}" destId="{440290D0-A62F-42F4-83C8-80296E9F62E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31DFA-6365-469E-B5A8-E7BD4FABA0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3DCA1-800B-4306-8B86-B1C01B74341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Игрушки не озвученные</a:t>
          </a:r>
          <a:endParaRPr lang="ru-RU" dirty="0"/>
        </a:p>
      </dgm:t>
    </dgm:pt>
    <dgm:pt modelId="{3410F234-E694-4EF0-ACDA-A4373570F192}" type="parTrans" cxnId="{739B80AC-0B3F-434C-B686-3854233D782E}">
      <dgm:prSet/>
      <dgm:spPr/>
      <dgm:t>
        <a:bodyPr/>
        <a:lstStyle/>
        <a:p>
          <a:endParaRPr lang="ru-RU"/>
        </a:p>
      </dgm:t>
    </dgm:pt>
    <dgm:pt modelId="{19F10E62-A7D8-45DC-8C8B-1D666737CAE1}" type="sibTrans" cxnId="{739B80AC-0B3F-434C-B686-3854233D782E}">
      <dgm:prSet/>
      <dgm:spPr/>
      <dgm:t>
        <a:bodyPr/>
        <a:lstStyle/>
        <a:p>
          <a:endParaRPr lang="ru-RU"/>
        </a:p>
      </dgm:t>
    </dgm:pt>
    <dgm:pt modelId="{485CEF81-323F-49E8-9C9A-090C6F3EC43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Игрушки инструменты (пианино, балалайка, гармошка)</a:t>
          </a:r>
          <a:endParaRPr lang="ru-RU" dirty="0"/>
        </a:p>
      </dgm:t>
    </dgm:pt>
    <dgm:pt modelId="{35A358BA-E547-4BBF-8D3D-20B01CFE07AE}" type="parTrans" cxnId="{E0AEE10A-EBDA-4B01-82CC-89C125BB112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5960D14-4058-4535-8C01-7D8845532567}" type="sibTrans" cxnId="{E0AEE10A-EBDA-4B01-82CC-89C125BB112D}">
      <dgm:prSet/>
      <dgm:spPr/>
      <dgm:t>
        <a:bodyPr/>
        <a:lstStyle/>
        <a:p>
          <a:endParaRPr lang="ru-RU"/>
        </a:p>
      </dgm:t>
    </dgm:pt>
    <dgm:pt modelId="{2CFFD010-4596-4DAC-A82F-F613C8410CE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Звуковые картинки</a:t>
          </a:r>
          <a:endParaRPr lang="ru-RU" dirty="0"/>
        </a:p>
      </dgm:t>
    </dgm:pt>
    <dgm:pt modelId="{EE649876-58E9-4479-A0B5-F61544126CF5}" type="parTrans" cxnId="{8C22F342-7B17-418F-974A-95748FDFFD6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C7A32AC-212C-4458-A6AE-46600C377485}" type="sibTrans" cxnId="{8C22F342-7B17-418F-974A-95748FDFFD69}">
      <dgm:prSet/>
      <dgm:spPr/>
      <dgm:t>
        <a:bodyPr/>
        <a:lstStyle/>
        <a:p>
          <a:endParaRPr lang="ru-RU"/>
        </a:p>
      </dgm:t>
    </dgm:pt>
    <dgm:pt modelId="{C08351E8-EC2F-4596-A5CA-A8144A3D950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Звуковые книжки</a:t>
          </a:r>
          <a:endParaRPr lang="ru-RU" dirty="0"/>
        </a:p>
      </dgm:t>
    </dgm:pt>
    <dgm:pt modelId="{2D429D71-1158-4426-837C-077D42084475}" type="parTrans" cxnId="{3A50F730-9B39-4567-BD66-3BC444CBD14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DA9EC55-DA44-4EE2-ABA6-D5362B9ADC89}" type="sibTrans" cxnId="{3A50F730-9B39-4567-BD66-3BC444CBD145}">
      <dgm:prSet/>
      <dgm:spPr/>
      <dgm:t>
        <a:bodyPr/>
        <a:lstStyle/>
        <a:p>
          <a:endParaRPr lang="ru-RU"/>
        </a:p>
      </dgm:t>
    </dgm:pt>
    <dgm:pt modelId="{76EC0E13-3BE1-4521-B735-FCCCFABD508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3-х, 5-ти, 8-ми ступенчатая лесенка</a:t>
          </a:r>
          <a:endParaRPr lang="ru-RU" dirty="0"/>
        </a:p>
      </dgm:t>
    </dgm:pt>
    <dgm:pt modelId="{80319A12-7D63-4072-94AD-2416A011C68A}" type="parTrans" cxnId="{2C7050AF-3A8E-4A88-A84E-D41FD6AB820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4AB217C-3932-4402-AEFF-7ABAB9B45B15}" type="sibTrans" cxnId="{2C7050AF-3A8E-4A88-A84E-D41FD6AB820D}">
      <dgm:prSet/>
      <dgm:spPr/>
      <dgm:t>
        <a:bodyPr/>
        <a:lstStyle/>
        <a:p>
          <a:endParaRPr lang="ru-RU"/>
        </a:p>
      </dgm:t>
    </dgm:pt>
    <dgm:pt modelId="{A534A1BB-112E-4C2A-87A7-02B14A2978D7}" type="pres">
      <dgm:prSet presAssocID="{3CE31DFA-6365-469E-B5A8-E7BD4FABA0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426A3-6BCB-4CCE-8E82-AAECE571F476}" type="pres">
      <dgm:prSet presAssocID="{3CE31DFA-6365-469E-B5A8-E7BD4FABA093}" presName="hierFlow" presStyleCnt="0"/>
      <dgm:spPr/>
    </dgm:pt>
    <dgm:pt modelId="{B84B134A-4634-48A7-BF09-4B3082269D29}" type="pres">
      <dgm:prSet presAssocID="{3CE31DFA-6365-469E-B5A8-E7BD4FABA0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33AB98-9CAB-4C05-81F2-916F785CF96A}" type="pres">
      <dgm:prSet presAssocID="{7E33DCA1-800B-4306-8B86-B1C01B74341E}" presName="Name14" presStyleCnt="0"/>
      <dgm:spPr/>
    </dgm:pt>
    <dgm:pt modelId="{D4AA72BA-397C-4DB8-9F56-E43D24721AEF}" type="pres">
      <dgm:prSet presAssocID="{7E33DCA1-800B-4306-8B86-B1C01B74341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BD417-C98C-4952-B1BE-3EE92E879CCB}" type="pres">
      <dgm:prSet presAssocID="{7E33DCA1-800B-4306-8B86-B1C01B74341E}" presName="hierChild2" presStyleCnt="0"/>
      <dgm:spPr/>
    </dgm:pt>
    <dgm:pt modelId="{D28B83EA-05DD-409F-BB98-CAF57B34B009}" type="pres">
      <dgm:prSet presAssocID="{35A358BA-E547-4BBF-8D3D-20B01CFE07AE}" presName="Name19" presStyleLbl="parChTrans1D2" presStyleIdx="0" presStyleCnt="4"/>
      <dgm:spPr/>
      <dgm:t>
        <a:bodyPr/>
        <a:lstStyle/>
        <a:p>
          <a:endParaRPr lang="ru-RU"/>
        </a:p>
      </dgm:t>
    </dgm:pt>
    <dgm:pt modelId="{CE42A7C3-CEB0-488B-8B52-23CB30FE071C}" type="pres">
      <dgm:prSet presAssocID="{485CEF81-323F-49E8-9C9A-090C6F3EC43E}" presName="Name21" presStyleCnt="0"/>
      <dgm:spPr/>
    </dgm:pt>
    <dgm:pt modelId="{8E561AC5-6A04-4BB8-958F-E481B2B61999}" type="pres">
      <dgm:prSet presAssocID="{485CEF81-323F-49E8-9C9A-090C6F3EC43E}" presName="level2Shape" presStyleLbl="node2" presStyleIdx="0" presStyleCnt="4"/>
      <dgm:spPr/>
      <dgm:t>
        <a:bodyPr/>
        <a:lstStyle/>
        <a:p>
          <a:endParaRPr lang="ru-RU"/>
        </a:p>
      </dgm:t>
    </dgm:pt>
    <dgm:pt modelId="{34565396-58BD-4DDF-AA15-5153C864741C}" type="pres">
      <dgm:prSet presAssocID="{485CEF81-323F-49E8-9C9A-090C6F3EC43E}" presName="hierChild3" presStyleCnt="0"/>
      <dgm:spPr/>
    </dgm:pt>
    <dgm:pt modelId="{534C1D48-2782-4009-8D0C-315854A948A9}" type="pres">
      <dgm:prSet presAssocID="{80319A12-7D63-4072-94AD-2416A011C68A}" presName="Name19" presStyleLbl="parChTrans1D2" presStyleIdx="1" presStyleCnt="4"/>
      <dgm:spPr/>
      <dgm:t>
        <a:bodyPr/>
        <a:lstStyle/>
        <a:p>
          <a:endParaRPr lang="ru-RU"/>
        </a:p>
      </dgm:t>
    </dgm:pt>
    <dgm:pt modelId="{B2B067BE-E21C-4EBC-92FD-AB3E26C81E93}" type="pres">
      <dgm:prSet presAssocID="{76EC0E13-3BE1-4521-B735-FCCCFABD508A}" presName="Name21" presStyleCnt="0"/>
      <dgm:spPr/>
    </dgm:pt>
    <dgm:pt modelId="{7C0234B5-2BB3-4682-A517-612CB4CDAE49}" type="pres">
      <dgm:prSet presAssocID="{76EC0E13-3BE1-4521-B735-FCCCFABD508A}" presName="level2Shape" presStyleLbl="node2" presStyleIdx="1" presStyleCnt="4"/>
      <dgm:spPr/>
      <dgm:t>
        <a:bodyPr/>
        <a:lstStyle/>
        <a:p>
          <a:endParaRPr lang="ru-RU"/>
        </a:p>
      </dgm:t>
    </dgm:pt>
    <dgm:pt modelId="{E7698F4E-BB7A-439B-88B5-E2A139D08927}" type="pres">
      <dgm:prSet presAssocID="{76EC0E13-3BE1-4521-B735-FCCCFABD508A}" presName="hierChild3" presStyleCnt="0"/>
      <dgm:spPr/>
    </dgm:pt>
    <dgm:pt modelId="{EFEE6144-9B6D-4BFD-836E-B52E749578E6}" type="pres">
      <dgm:prSet presAssocID="{2D429D71-1158-4426-837C-077D42084475}" presName="Name19" presStyleLbl="parChTrans1D2" presStyleIdx="2" presStyleCnt="4"/>
      <dgm:spPr/>
      <dgm:t>
        <a:bodyPr/>
        <a:lstStyle/>
        <a:p>
          <a:endParaRPr lang="ru-RU"/>
        </a:p>
      </dgm:t>
    </dgm:pt>
    <dgm:pt modelId="{CD9B397A-B3B8-4EE8-84FC-E3A0A5BC9BCB}" type="pres">
      <dgm:prSet presAssocID="{C08351E8-EC2F-4596-A5CA-A8144A3D9508}" presName="Name21" presStyleCnt="0"/>
      <dgm:spPr/>
    </dgm:pt>
    <dgm:pt modelId="{32643971-7A09-4F70-A827-DDA131345F00}" type="pres">
      <dgm:prSet presAssocID="{C08351E8-EC2F-4596-A5CA-A8144A3D9508}" presName="level2Shape" presStyleLbl="node2" presStyleIdx="2" presStyleCnt="4"/>
      <dgm:spPr/>
      <dgm:t>
        <a:bodyPr/>
        <a:lstStyle/>
        <a:p>
          <a:endParaRPr lang="ru-RU"/>
        </a:p>
      </dgm:t>
    </dgm:pt>
    <dgm:pt modelId="{C72DEB63-3A88-40EB-BFC6-5F8A16B37C80}" type="pres">
      <dgm:prSet presAssocID="{C08351E8-EC2F-4596-A5CA-A8144A3D9508}" presName="hierChild3" presStyleCnt="0"/>
      <dgm:spPr/>
    </dgm:pt>
    <dgm:pt modelId="{8468C5BB-B337-461C-A714-12B0CDA20B87}" type="pres">
      <dgm:prSet presAssocID="{EE649876-58E9-4479-A0B5-F61544126CF5}" presName="Name19" presStyleLbl="parChTrans1D2" presStyleIdx="3" presStyleCnt="4"/>
      <dgm:spPr/>
      <dgm:t>
        <a:bodyPr/>
        <a:lstStyle/>
        <a:p>
          <a:endParaRPr lang="ru-RU"/>
        </a:p>
      </dgm:t>
    </dgm:pt>
    <dgm:pt modelId="{4F809555-3161-4652-8306-7712198928D7}" type="pres">
      <dgm:prSet presAssocID="{2CFFD010-4596-4DAC-A82F-F613C8410CE3}" presName="Name21" presStyleCnt="0"/>
      <dgm:spPr/>
    </dgm:pt>
    <dgm:pt modelId="{813EA5FA-C059-43F5-9CE8-4A610C1F3AF0}" type="pres">
      <dgm:prSet presAssocID="{2CFFD010-4596-4DAC-A82F-F613C8410CE3}" presName="level2Shape" presStyleLbl="node2" presStyleIdx="3" presStyleCnt="4"/>
      <dgm:spPr/>
      <dgm:t>
        <a:bodyPr/>
        <a:lstStyle/>
        <a:p>
          <a:endParaRPr lang="ru-RU"/>
        </a:p>
      </dgm:t>
    </dgm:pt>
    <dgm:pt modelId="{87F2B836-C2AB-44A1-B365-2DBDE57228E0}" type="pres">
      <dgm:prSet presAssocID="{2CFFD010-4596-4DAC-A82F-F613C8410CE3}" presName="hierChild3" presStyleCnt="0"/>
      <dgm:spPr/>
    </dgm:pt>
    <dgm:pt modelId="{2536EB28-3668-46DA-BB8A-704D9E0B61A4}" type="pres">
      <dgm:prSet presAssocID="{3CE31DFA-6365-469E-B5A8-E7BD4FABA093}" presName="bgShapesFlow" presStyleCnt="0"/>
      <dgm:spPr/>
    </dgm:pt>
  </dgm:ptLst>
  <dgm:cxnLst>
    <dgm:cxn modelId="{739B80AC-0B3F-434C-B686-3854233D782E}" srcId="{3CE31DFA-6365-469E-B5A8-E7BD4FABA093}" destId="{7E33DCA1-800B-4306-8B86-B1C01B74341E}" srcOrd="0" destOrd="0" parTransId="{3410F234-E694-4EF0-ACDA-A4373570F192}" sibTransId="{19F10E62-A7D8-45DC-8C8B-1D666737CAE1}"/>
    <dgm:cxn modelId="{4D22FF87-9923-4B5B-BAC5-2C802BE3E6F1}" type="presOf" srcId="{3CE31DFA-6365-469E-B5A8-E7BD4FABA093}" destId="{A534A1BB-112E-4C2A-87A7-02B14A2978D7}" srcOrd="0" destOrd="0" presId="urn:microsoft.com/office/officeart/2005/8/layout/hierarchy6"/>
    <dgm:cxn modelId="{263606EB-3963-41C9-8E8A-D9D0B1AD4331}" type="presOf" srcId="{2D429D71-1158-4426-837C-077D42084475}" destId="{EFEE6144-9B6D-4BFD-836E-B52E749578E6}" srcOrd="0" destOrd="0" presId="urn:microsoft.com/office/officeart/2005/8/layout/hierarchy6"/>
    <dgm:cxn modelId="{38CBE9EE-D2F7-4C37-A26C-C957F0E125AE}" type="presOf" srcId="{EE649876-58E9-4479-A0B5-F61544126CF5}" destId="{8468C5BB-B337-461C-A714-12B0CDA20B87}" srcOrd="0" destOrd="0" presId="urn:microsoft.com/office/officeart/2005/8/layout/hierarchy6"/>
    <dgm:cxn modelId="{3A50F730-9B39-4567-BD66-3BC444CBD145}" srcId="{7E33DCA1-800B-4306-8B86-B1C01B74341E}" destId="{C08351E8-EC2F-4596-A5CA-A8144A3D9508}" srcOrd="2" destOrd="0" parTransId="{2D429D71-1158-4426-837C-077D42084475}" sibTransId="{8DA9EC55-DA44-4EE2-ABA6-D5362B9ADC89}"/>
    <dgm:cxn modelId="{E0AEE10A-EBDA-4B01-82CC-89C125BB112D}" srcId="{7E33DCA1-800B-4306-8B86-B1C01B74341E}" destId="{485CEF81-323F-49E8-9C9A-090C6F3EC43E}" srcOrd="0" destOrd="0" parTransId="{35A358BA-E547-4BBF-8D3D-20B01CFE07AE}" sibTransId="{35960D14-4058-4535-8C01-7D8845532567}"/>
    <dgm:cxn modelId="{B5001B0A-74DA-4C07-B883-54FECB31FBA7}" type="presOf" srcId="{2CFFD010-4596-4DAC-A82F-F613C8410CE3}" destId="{813EA5FA-C059-43F5-9CE8-4A610C1F3AF0}" srcOrd="0" destOrd="0" presId="urn:microsoft.com/office/officeart/2005/8/layout/hierarchy6"/>
    <dgm:cxn modelId="{8C22F342-7B17-418F-974A-95748FDFFD69}" srcId="{7E33DCA1-800B-4306-8B86-B1C01B74341E}" destId="{2CFFD010-4596-4DAC-A82F-F613C8410CE3}" srcOrd="3" destOrd="0" parTransId="{EE649876-58E9-4479-A0B5-F61544126CF5}" sibTransId="{6C7A32AC-212C-4458-A6AE-46600C377485}"/>
    <dgm:cxn modelId="{7A5FD1D5-486D-4FAE-ADC0-6CCBF39125C3}" type="presOf" srcId="{76EC0E13-3BE1-4521-B735-FCCCFABD508A}" destId="{7C0234B5-2BB3-4682-A517-612CB4CDAE49}" srcOrd="0" destOrd="0" presId="urn:microsoft.com/office/officeart/2005/8/layout/hierarchy6"/>
    <dgm:cxn modelId="{77328606-5405-403E-AED5-6BDBF1C616AB}" type="presOf" srcId="{485CEF81-323F-49E8-9C9A-090C6F3EC43E}" destId="{8E561AC5-6A04-4BB8-958F-E481B2B61999}" srcOrd="0" destOrd="0" presId="urn:microsoft.com/office/officeart/2005/8/layout/hierarchy6"/>
    <dgm:cxn modelId="{9B0099C1-D8ED-418E-8B4A-C944F3446937}" type="presOf" srcId="{35A358BA-E547-4BBF-8D3D-20B01CFE07AE}" destId="{D28B83EA-05DD-409F-BB98-CAF57B34B009}" srcOrd="0" destOrd="0" presId="urn:microsoft.com/office/officeart/2005/8/layout/hierarchy6"/>
    <dgm:cxn modelId="{922EBFE4-3715-4C47-9BDD-FFF3DEE3A32F}" type="presOf" srcId="{7E33DCA1-800B-4306-8B86-B1C01B74341E}" destId="{D4AA72BA-397C-4DB8-9F56-E43D24721AEF}" srcOrd="0" destOrd="0" presId="urn:microsoft.com/office/officeart/2005/8/layout/hierarchy6"/>
    <dgm:cxn modelId="{2C7050AF-3A8E-4A88-A84E-D41FD6AB820D}" srcId="{7E33DCA1-800B-4306-8B86-B1C01B74341E}" destId="{76EC0E13-3BE1-4521-B735-FCCCFABD508A}" srcOrd="1" destOrd="0" parTransId="{80319A12-7D63-4072-94AD-2416A011C68A}" sibTransId="{44AB217C-3932-4402-AEFF-7ABAB9B45B15}"/>
    <dgm:cxn modelId="{688456CA-DC1F-44B2-A990-6063B8E9BCC5}" type="presOf" srcId="{C08351E8-EC2F-4596-A5CA-A8144A3D9508}" destId="{32643971-7A09-4F70-A827-DDA131345F00}" srcOrd="0" destOrd="0" presId="urn:microsoft.com/office/officeart/2005/8/layout/hierarchy6"/>
    <dgm:cxn modelId="{99463B9C-3CBC-42D1-B482-9DA97C06B075}" type="presOf" srcId="{80319A12-7D63-4072-94AD-2416A011C68A}" destId="{534C1D48-2782-4009-8D0C-315854A948A9}" srcOrd="0" destOrd="0" presId="urn:microsoft.com/office/officeart/2005/8/layout/hierarchy6"/>
    <dgm:cxn modelId="{23D7D206-DCA1-4C56-8458-A0D776273619}" type="presParOf" srcId="{A534A1BB-112E-4C2A-87A7-02B14A2978D7}" destId="{2B8426A3-6BCB-4CCE-8E82-AAECE571F476}" srcOrd="0" destOrd="0" presId="urn:microsoft.com/office/officeart/2005/8/layout/hierarchy6"/>
    <dgm:cxn modelId="{7FF3798F-472E-42B5-B22E-C141DF4D05F4}" type="presParOf" srcId="{2B8426A3-6BCB-4CCE-8E82-AAECE571F476}" destId="{B84B134A-4634-48A7-BF09-4B3082269D29}" srcOrd="0" destOrd="0" presId="urn:microsoft.com/office/officeart/2005/8/layout/hierarchy6"/>
    <dgm:cxn modelId="{E47D7037-4119-4931-854A-A094BC65B0A7}" type="presParOf" srcId="{B84B134A-4634-48A7-BF09-4B3082269D29}" destId="{8233AB98-9CAB-4C05-81F2-916F785CF96A}" srcOrd="0" destOrd="0" presId="urn:microsoft.com/office/officeart/2005/8/layout/hierarchy6"/>
    <dgm:cxn modelId="{0580ED18-5009-4F36-96BB-A40559F5EA8F}" type="presParOf" srcId="{8233AB98-9CAB-4C05-81F2-916F785CF96A}" destId="{D4AA72BA-397C-4DB8-9F56-E43D24721AEF}" srcOrd="0" destOrd="0" presId="urn:microsoft.com/office/officeart/2005/8/layout/hierarchy6"/>
    <dgm:cxn modelId="{9CD3AC5A-88F6-45FB-9121-FC3DFB3E23F0}" type="presParOf" srcId="{8233AB98-9CAB-4C05-81F2-916F785CF96A}" destId="{615BD417-C98C-4952-B1BE-3EE92E879CCB}" srcOrd="1" destOrd="0" presId="urn:microsoft.com/office/officeart/2005/8/layout/hierarchy6"/>
    <dgm:cxn modelId="{7DC839BD-B1DF-45EB-9DB0-C3AE87091B3D}" type="presParOf" srcId="{615BD417-C98C-4952-B1BE-3EE92E879CCB}" destId="{D28B83EA-05DD-409F-BB98-CAF57B34B009}" srcOrd="0" destOrd="0" presId="urn:microsoft.com/office/officeart/2005/8/layout/hierarchy6"/>
    <dgm:cxn modelId="{2D1878B4-42A9-416F-914B-F208FE17FF32}" type="presParOf" srcId="{615BD417-C98C-4952-B1BE-3EE92E879CCB}" destId="{CE42A7C3-CEB0-488B-8B52-23CB30FE071C}" srcOrd="1" destOrd="0" presId="urn:microsoft.com/office/officeart/2005/8/layout/hierarchy6"/>
    <dgm:cxn modelId="{30CB9041-8603-483A-A400-0DD7EAC15BA7}" type="presParOf" srcId="{CE42A7C3-CEB0-488B-8B52-23CB30FE071C}" destId="{8E561AC5-6A04-4BB8-958F-E481B2B61999}" srcOrd="0" destOrd="0" presId="urn:microsoft.com/office/officeart/2005/8/layout/hierarchy6"/>
    <dgm:cxn modelId="{0A158F7B-B036-4F14-84AC-CA4667F24E75}" type="presParOf" srcId="{CE42A7C3-CEB0-488B-8B52-23CB30FE071C}" destId="{34565396-58BD-4DDF-AA15-5153C864741C}" srcOrd="1" destOrd="0" presId="urn:microsoft.com/office/officeart/2005/8/layout/hierarchy6"/>
    <dgm:cxn modelId="{18F53153-6F96-4FC9-BF6D-56D4AE2F4B6B}" type="presParOf" srcId="{615BD417-C98C-4952-B1BE-3EE92E879CCB}" destId="{534C1D48-2782-4009-8D0C-315854A948A9}" srcOrd="2" destOrd="0" presId="urn:microsoft.com/office/officeart/2005/8/layout/hierarchy6"/>
    <dgm:cxn modelId="{05646069-D3B9-4009-AD2C-64015965ED7F}" type="presParOf" srcId="{615BD417-C98C-4952-B1BE-3EE92E879CCB}" destId="{B2B067BE-E21C-4EBC-92FD-AB3E26C81E93}" srcOrd="3" destOrd="0" presId="urn:microsoft.com/office/officeart/2005/8/layout/hierarchy6"/>
    <dgm:cxn modelId="{78963E65-7861-4EAE-BE56-74CE990DB54E}" type="presParOf" srcId="{B2B067BE-E21C-4EBC-92FD-AB3E26C81E93}" destId="{7C0234B5-2BB3-4682-A517-612CB4CDAE49}" srcOrd="0" destOrd="0" presId="urn:microsoft.com/office/officeart/2005/8/layout/hierarchy6"/>
    <dgm:cxn modelId="{2BF45380-0925-41E5-97E2-D84E0A052F5B}" type="presParOf" srcId="{B2B067BE-E21C-4EBC-92FD-AB3E26C81E93}" destId="{E7698F4E-BB7A-439B-88B5-E2A139D08927}" srcOrd="1" destOrd="0" presId="urn:microsoft.com/office/officeart/2005/8/layout/hierarchy6"/>
    <dgm:cxn modelId="{A20FCB9F-FE63-41A1-BAA6-0DEFF71EC19D}" type="presParOf" srcId="{615BD417-C98C-4952-B1BE-3EE92E879CCB}" destId="{EFEE6144-9B6D-4BFD-836E-B52E749578E6}" srcOrd="4" destOrd="0" presId="urn:microsoft.com/office/officeart/2005/8/layout/hierarchy6"/>
    <dgm:cxn modelId="{AE0F4B6C-A743-4B3B-9940-705925DAB427}" type="presParOf" srcId="{615BD417-C98C-4952-B1BE-3EE92E879CCB}" destId="{CD9B397A-B3B8-4EE8-84FC-E3A0A5BC9BCB}" srcOrd="5" destOrd="0" presId="urn:microsoft.com/office/officeart/2005/8/layout/hierarchy6"/>
    <dgm:cxn modelId="{19B3D6AD-CD35-45BA-BD5C-E802ABFA27B3}" type="presParOf" srcId="{CD9B397A-B3B8-4EE8-84FC-E3A0A5BC9BCB}" destId="{32643971-7A09-4F70-A827-DDA131345F00}" srcOrd="0" destOrd="0" presId="urn:microsoft.com/office/officeart/2005/8/layout/hierarchy6"/>
    <dgm:cxn modelId="{80752EC4-FC0B-43E6-8462-6E57F4B54E37}" type="presParOf" srcId="{CD9B397A-B3B8-4EE8-84FC-E3A0A5BC9BCB}" destId="{C72DEB63-3A88-40EB-BFC6-5F8A16B37C80}" srcOrd="1" destOrd="0" presId="urn:microsoft.com/office/officeart/2005/8/layout/hierarchy6"/>
    <dgm:cxn modelId="{99957A2F-4B7B-4F5A-BBC5-9BE050814885}" type="presParOf" srcId="{615BD417-C98C-4952-B1BE-3EE92E879CCB}" destId="{8468C5BB-B337-461C-A714-12B0CDA20B87}" srcOrd="6" destOrd="0" presId="urn:microsoft.com/office/officeart/2005/8/layout/hierarchy6"/>
    <dgm:cxn modelId="{1136BA32-6860-4B74-BCE0-95CB43ED5A80}" type="presParOf" srcId="{615BD417-C98C-4952-B1BE-3EE92E879CCB}" destId="{4F809555-3161-4652-8306-7712198928D7}" srcOrd="7" destOrd="0" presId="urn:microsoft.com/office/officeart/2005/8/layout/hierarchy6"/>
    <dgm:cxn modelId="{519CF278-2441-4EDA-8750-7EDB8318704C}" type="presParOf" srcId="{4F809555-3161-4652-8306-7712198928D7}" destId="{813EA5FA-C059-43F5-9CE8-4A610C1F3AF0}" srcOrd="0" destOrd="0" presId="urn:microsoft.com/office/officeart/2005/8/layout/hierarchy6"/>
    <dgm:cxn modelId="{F24572B7-B03E-4466-BE3D-BC85FAFAF674}" type="presParOf" srcId="{4F809555-3161-4652-8306-7712198928D7}" destId="{87F2B836-C2AB-44A1-B365-2DBDE57228E0}" srcOrd="1" destOrd="0" presId="urn:microsoft.com/office/officeart/2005/8/layout/hierarchy6"/>
    <dgm:cxn modelId="{8955CF47-D595-469D-A079-F725546957C3}" type="presParOf" srcId="{A534A1BB-112E-4C2A-87A7-02B14A2978D7}" destId="{2536EB28-3668-46DA-BB8A-704D9E0B61A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8C90C-3E5D-4CCD-9054-BCA1C8DE5E5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D7989-1745-4C78-9E53-E8629717AC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Наглядные пособия</a:t>
          </a:r>
          <a:endParaRPr lang="ru-RU" sz="800" dirty="0"/>
        </a:p>
      </dgm:t>
    </dgm:pt>
    <dgm:pt modelId="{2367172B-759E-4A5B-8F30-F2601B50DE18}" type="parTrans" cxnId="{9C123AD3-0C9A-40E0-A9ED-77D8064660DD}">
      <dgm:prSet/>
      <dgm:spPr/>
      <dgm:t>
        <a:bodyPr/>
        <a:lstStyle/>
        <a:p>
          <a:endParaRPr lang="ru-RU"/>
        </a:p>
      </dgm:t>
    </dgm:pt>
    <dgm:pt modelId="{36A9EC11-FCEF-477A-B516-DD7B9C21EA4E}" type="sibTrans" cxnId="{9C123AD3-0C9A-40E0-A9ED-77D8064660DD}">
      <dgm:prSet/>
      <dgm:spPr/>
      <dgm:t>
        <a:bodyPr/>
        <a:lstStyle/>
        <a:p>
          <a:endParaRPr lang="ru-RU"/>
        </a:p>
      </dgm:t>
    </dgm:pt>
    <dgm:pt modelId="{F377624A-4227-4090-BDB7-1EAA82DF187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Музыкально-дидактические пособия</a:t>
          </a:r>
          <a:endParaRPr lang="ru-RU" sz="800" dirty="0"/>
        </a:p>
      </dgm:t>
    </dgm:pt>
    <dgm:pt modelId="{784D3542-856F-4372-93C0-616D2D19FD06}" type="parTrans" cxnId="{51F1EC50-3DF2-4610-85FC-AAC0FA9DB31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18725D1-C684-447A-86C2-7932A20D72D6}" type="sibTrans" cxnId="{51F1EC50-3DF2-4610-85FC-AAC0FA9DB31A}">
      <dgm:prSet/>
      <dgm:spPr/>
      <dgm:t>
        <a:bodyPr/>
        <a:lstStyle/>
        <a:p>
          <a:endParaRPr lang="ru-RU"/>
        </a:p>
      </dgm:t>
    </dgm:pt>
    <dgm:pt modelId="{BF0E386D-DBAF-4E19-B745-EB9CD773E35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Настольные музыкально-дидактические игры</a:t>
          </a:r>
          <a:endParaRPr lang="ru-RU" sz="800" dirty="0"/>
        </a:p>
      </dgm:t>
    </dgm:pt>
    <dgm:pt modelId="{C51C6D28-ED6B-42F0-A2BE-6B2C5E1959D4}" type="parTrans" cxnId="{3D919405-83A8-4F94-B49B-9CB1A4909DD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92458F5-70F3-4BE2-82D3-0A3F74E809D0}" type="sibTrans" cxnId="{3D919405-83A8-4F94-B49B-9CB1A4909DD4}">
      <dgm:prSet/>
      <dgm:spPr/>
      <dgm:t>
        <a:bodyPr/>
        <a:lstStyle/>
        <a:p>
          <a:endParaRPr lang="ru-RU"/>
        </a:p>
      </dgm:t>
    </dgm:pt>
    <dgm:pt modelId="{A4E08DAA-91B9-4E92-A1EC-3E0DD58501C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Используются детьми на занятиях, самостоятельно пользоваться ими не могут</a:t>
          </a:r>
          <a:endParaRPr lang="ru-RU" sz="800" dirty="0"/>
        </a:p>
      </dgm:t>
    </dgm:pt>
    <dgm:pt modelId="{130A4B03-3A29-4D54-95F7-3370422FC89A}" type="parTrans" cxnId="{0389D135-8A38-46CF-A7A5-95DD3F74400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FA9672-68EA-4B49-AF92-D08D58C4CFDF}" type="sibTrans" cxnId="{0389D135-8A38-46CF-A7A5-95DD3F744004}">
      <dgm:prSet/>
      <dgm:spPr/>
      <dgm:t>
        <a:bodyPr/>
        <a:lstStyle/>
        <a:p>
          <a:endParaRPr lang="ru-RU"/>
        </a:p>
      </dgm:t>
    </dgm:pt>
    <dgm:pt modelId="{6CDB172C-BE3B-4909-A920-BBF4FCF0640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Имеют игровой сюжет, правила, игровое действие.</a:t>
          </a:r>
        </a:p>
        <a:p>
          <a:r>
            <a:rPr lang="ru-RU" sz="800" dirty="0" smtClean="0"/>
            <a:t>Дети могут использовать их в самостоятельной деятельности.</a:t>
          </a:r>
          <a:endParaRPr lang="ru-RU" sz="800" dirty="0"/>
        </a:p>
      </dgm:t>
    </dgm:pt>
    <dgm:pt modelId="{7178897E-9AC5-46D6-B77D-6C7D76FDF23A}" type="parTrans" cxnId="{15DF293F-DD6B-4133-B70C-5729CBE20C0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974ED3A-38B8-467A-8A23-B4E68896D99D}" type="sibTrans" cxnId="{15DF293F-DD6B-4133-B70C-5729CBE20C00}">
      <dgm:prSet/>
      <dgm:spPr/>
      <dgm:t>
        <a:bodyPr/>
        <a:lstStyle/>
        <a:p>
          <a:endParaRPr lang="ru-RU"/>
        </a:p>
      </dgm:t>
    </dgm:pt>
    <dgm:pt modelId="{57EAB710-9812-4E54-AF31-ED00F5855519}" type="pres">
      <dgm:prSet presAssocID="{ED48C90C-3E5D-4CCD-9054-BCA1C8DE5E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63191-7DC0-4FAD-8D65-40E488D54282}" type="pres">
      <dgm:prSet presAssocID="{ED48C90C-3E5D-4CCD-9054-BCA1C8DE5E5B}" presName="hierFlow" presStyleCnt="0"/>
      <dgm:spPr/>
    </dgm:pt>
    <dgm:pt modelId="{D84D1461-FBF3-44A7-BC24-45C775886CDD}" type="pres">
      <dgm:prSet presAssocID="{ED48C90C-3E5D-4CCD-9054-BCA1C8DE5E5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923A605-F178-4627-890E-460DDEBFD7BC}" type="pres">
      <dgm:prSet presAssocID="{205D7989-1745-4C78-9E53-E8629717ACE7}" presName="Name14" presStyleCnt="0"/>
      <dgm:spPr/>
    </dgm:pt>
    <dgm:pt modelId="{4CE33660-625C-4B6E-8B70-076D11D91320}" type="pres">
      <dgm:prSet presAssocID="{205D7989-1745-4C78-9E53-E8629717ACE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9A2C18-12D6-47F3-9852-6E7F433583DA}" type="pres">
      <dgm:prSet presAssocID="{205D7989-1745-4C78-9E53-E8629717ACE7}" presName="hierChild2" presStyleCnt="0"/>
      <dgm:spPr/>
    </dgm:pt>
    <dgm:pt modelId="{4F072E1C-F017-4C1C-9018-1CABFF9A3B89}" type="pres">
      <dgm:prSet presAssocID="{784D3542-856F-4372-93C0-616D2D19FD06}" presName="Name19" presStyleLbl="parChTrans1D2" presStyleIdx="0" presStyleCnt="2"/>
      <dgm:spPr/>
      <dgm:t>
        <a:bodyPr/>
        <a:lstStyle/>
        <a:p>
          <a:endParaRPr lang="ru-RU"/>
        </a:p>
      </dgm:t>
    </dgm:pt>
    <dgm:pt modelId="{4FC35D65-6413-4542-96BA-4134DE2BA08C}" type="pres">
      <dgm:prSet presAssocID="{F377624A-4227-4090-BDB7-1EAA82DF1874}" presName="Name21" presStyleCnt="0"/>
      <dgm:spPr/>
    </dgm:pt>
    <dgm:pt modelId="{65C32370-4535-4BD0-A635-D1A8694769BC}" type="pres">
      <dgm:prSet presAssocID="{F377624A-4227-4090-BDB7-1EAA82DF1874}" presName="level2Shape" presStyleLbl="node2" presStyleIdx="0" presStyleCnt="2"/>
      <dgm:spPr/>
      <dgm:t>
        <a:bodyPr/>
        <a:lstStyle/>
        <a:p>
          <a:endParaRPr lang="ru-RU"/>
        </a:p>
      </dgm:t>
    </dgm:pt>
    <dgm:pt modelId="{A9DDA29D-8B61-47CE-B221-0F795B3AAE5B}" type="pres">
      <dgm:prSet presAssocID="{F377624A-4227-4090-BDB7-1EAA82DF1874}" presName="hierChild3" presStyleCnt="0"/>
      <dgm:spPr/>
    </dgm:pt>
    <dgm:pt modelId="{CAFA8566-5C63-448B-A30C-01CB0F22C09F}" type="pres">
      <dgm:prSet presAssocID="{130A4B03-3A29-4D54-95F7-3370422FC89A}" presName="Name19" presStyleLbl="parChTrans1D3" presStyleIdx="0" presStyleCnt="2"/>
      <dgm:spPr/>
      <dgm:t>
        <a:bodyPr/>
        <a:lstStyle/>
        <a:p>
          <a:endParaRPr lang="ru-RU"/>
        </a:p>
      </dgm:t>
    </dgm:pt>
    <dgm:pt modelId="{EB77FE7C-10AA-4A7A-9836-B119473CC34E}" type="pres">
      <dgm:prSet presAssocID="{A4E08DAA-91B9-4E92-A1EC-3E0DD58501C2}" presName="Name21" presStyleCnt="0"/>
      <dgm:spPr/>
    </dgm:pt>
    <dgm:pt modelId="{78B52E89-3241-4243-9E45-4C387A37E212}" type="pres">
      <dgm:prSet presAssocID="{A4E08DAA-91B9-4E92-A1EC-3E0DD58501C2}" presName="level2Shape" presStyleLbl="node3" presStyleIdx="0" presStyleCnt="2"/>
      <dgm:spPr/>
      <dgm:t>
        <a:bodyPr/>
        <a:lstStyle/>
        <a:p>
          <a:endParaRPr lang="ru-RU"/>
        </a:p>
      </dgm:t>
    </dgm:pt>
    <dgm:pt modelId="{30483108-77EE-461F-A2DA-BAC354EF860A}" type="pres">
      <dgm:prSet presAssocID="{A4E08DAA-91B9-4E92-A1EC-3E0DD58501C2}" presName="hierChild3" presStyleCnt="0"/>
      <dgm:spPr/>
    </dgm:pt>
    <dgm:pt modelId="{F79C5D3F-2992-465E-A073-FE967A88B863}" type="pres">
      <dgm:prSet presAssocID="{C51C6D28-ED6B-42F0-A2BE-6B2C5E1959D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6010D0B1-180C-40AB-9621-48983E298F0E}" type="pres">
      <dgm:prSet presAssocID="{BF0E386D-DBAF-4E19-B745-EB9CD773E354}" presName="Name21" presStyleCnt="0"/>
      <dgm:spPr/>
    </dgm:pt>
    <dgm:pt modelId="{86BDD5BE-1468-448B-84C6-977141E1742F}" type="pres">
      <dgm:prSet presAssocID="{BF0E386D-DBAF-4E19-B745-EB9CD773E354}" presName="level2Shape" presStyleLbl="node2" presStyleIdx="1" presStyleCnt="2"/>
      <dgm:spPr/>
      <dgm:t>
        <a:bodyPr/>
        <a:lstStyle/>
        <a:p>
          <a:endParaRPr lang="ru-RU"/>
        </a:p>
      </dgm:t>
    </dgm:pt>
    <dgm:pt modelId="{D85062B6-E55C-40E9-9123-8F58335E0B0D}" type="pres">
      <dgm:prSet presAssocID="{BF0E386D-DBAF-4E19-B745-EB9CD773E354}" presName="hierChild3" presStyleCnt="0"/>
      <dgm:spPr/>
    </dgm:pt>
    <dgm:pt modelId="{86B3C42E-7351-4131-9725-FEA4491AD678}" type="pres">
      <dgm:prSet presAssocID="{7178897E-9AC5-46D6-B77D-6C7D76FDF23A}" presName="Name19" presStyleLbl="parChTrans1D3" presStyleIdx="1" presStyleCnt="2"/>
      <dgm:spPr/>
      <dgm:t>
        <a:bodyPr/>
        <a:lstStyle/>
        <a:p>
          <a:endParaRPr lang="ru-RU"/>
        </a:p>
      </dgm:t>
    </dgm:pt>
    <dgm:pt modelId="{38BE6A6B-49A4-47C4-AD50-59145A307D47}" type="pres">
      <dgm:prSet presAssocID="{6CDB172C-BE3B-4909-A920-BBF4FCF0640D}" presName="Name21" presStyleCnt="0"/>
      <dgm:spPr/>
    </dgm:pt>
    <dgm:pt modelId="{1E0CFF64-99B4-4B8E-9950-BD40565B8F6C}" type="pres">
      <dgm:prSet presAssocID="{6CDB172C-BE3B-4909-A920-BBF4FCF0640D}" presName="level2Shape" presStyleLbl="node3" presStyleIdx="1" presStyleCnt="2"/>
      <dgm:spPr/>
      <dgm:t>
        <a:bodyPr/>
        <a:lstStyle/>
        <a:p>
          <a:endParaRPr lang="ru-RU"/>
        </a:p>
      </dgm:t>
    </dgm:pt>
    <dgm:pt modelId="{7840CFB3-2F45-4C84-803B-DD1DE83AA754}" type="pres">
      <dgm:prSet presAssocID="{6CDB172C-BE3B-4909-A920-BBF4FCF0640D}" presName="hierChild3" presStyleCnt="0"/>
      <dgm:spPr/>
    </dgm:pt>
    <dgm:pt modelId="{7130938D-BB8F-4F3F-9F74-DD0D1CA884E1}" type="pres">
      <dgm:prSet presAssocID="{ED48C90C-3E5D-4CCD-9054-BCA1C8DE5E5B}" presName="bgShapesFlow" presStyleCnt="0"/>
      <dgm:spPr/>
    </dgm:pt>
  </dgm:ptLst>
  <dgm:cxnLst>
    <dgm:cxn modelId="{D65EA5A1-952E-4B50-918B-B90332D58824}" type="presOf" srcId="{205D7989-1745-4C78-9E53-E8629717ACE7}" destId="{4CE33660-625C-4B6E-8B70-076D11D91320}" srcOrd="0" destOrd="0" presId="urn:microsoft.com/office/officeart/2005/8/layout/hierarchy6"/>
    <dgm:cxn modelId="{2B086558-0E5F-4E60-A015-946BD0785666}" type="presOf" srcId="{6CDB172C-BE3B-4909-A920-BBF4FCF0640D}" destId="{1E0CFF64-99B4-4B8E-9950-BD40565B8F6C}" srcOrd="0" destOrd="0" presId="urn:microsoft.com/office/officeart/2005/8/layout/hierarchy6"/>
    <dgm:cxn modelId="{96B70C17-D0F4-4D2E-9F11-5F8BBF77D30C}" type="presOf" srcId="{BF0E386D-DBAF-4E19-B745-EB9CD773E354}" destId="{86BDD5BE-1468-448B-84C6-977141E1742F}" srcOrd="0" destOrd="0" presId="urn:microsoft.com/office/officeart/2005/8/layout/hierarchy6"/>
    <dgm:cxn modelId="{5A89063C-5100-4BB6-B7F0-912D4882C7BB}" type="presOf" srcId="{784D3542-856F-4372-93C0-616D2D19FD06}" destId="{4F072E1C-F017-4C1C-9018-1CABFF9A3B89}" srcOrd="0" destOrd="0" presId="urn:microsoft.com/office/officeart/2005/8/layout/hierarchy6"/>
    <dgm:cxn modelId="{A3F67C0E-B435-4FC5-ADBF-32B7571BC790}" type="presOf" srcId="{A4E08DAA-91B9-4E92-A1EC-3E0DD58501C2}" destId="{78B52E89-3241-4243-9E45-4C387A37E212}" srcOrd="0" destOrd="0" presId="urn:microsoft.com/office/officeart/2005/8/layout/hierarchy6"/>
    <dgm:cxn modelId="{50F601E0-5C42-456D-BEEE-ACB689951ECE}" type="presOf" srcId="{ED48C90C-3E5D-4CCD-9054-BCA1C8DE5E5B}" destId="{57EAB710-9812-4E54-AF31-ED00F5855519}" srcOrd="0" destOrd="0" presId="urn:microsoft.com/office/officeart/2005/8/layout/hierarchy6"/>
    <dgm:cxn modelId="{51F1EC50-3DF2-4610-85FC-AAC0FA9DB31A}" srcId="{205D7989-1745-4C78-9E53-E8629717ACE7}" destId="{F377624A-4227-4090-BDB7-1EAA82DF1874}" srcOrd="0" destOrd="0" parTransId="{784D3542-856F-4372-93C0-616D2D19FD06}" sibTransId="{718725D1-C684-447A-86C2-7932A20D72D6}"/>
    <dgm:cxn modelId="{3D919405-83A8-4F94-B49B-9CB1A4909DD4}" srcId="{205D7989-1745-4C78-9E53-E8629717ACE7}" destId="{BF0E386D-DBAF-4E19-B745-EB9CD773E354}" srcOrd="1" destOrd="0" parTransId="{C51C6D28-ED6B-42F0-A2BE-6B2C5E1959D4}" sibTransId="{D92458F5-70F3-4BE2-82D3-0A3F74E809D0}"/>
    <dgm:cxn modelId="{46BC36BF-C976-49EC-9BFE-08F7BDB24FFF}" type="presOf" srcId="{130A4B03-3A29-4D54-95F7-3370422FC89A}" destId="{CAFA8566-5C63-448B-A30C-01CB0F22C09F}" srcOrd="0" destOrd="0" presId="urn:microsoft.com/office/officeart/2005/8/layout/hierarchy6"/>
    <dgm:cxn modelId="{15DF293F-DD6B-4133-B70C-5729CBE20C00}" srcId="{BF0E386D-DBAF-4E19-B745-EB9CD773E354}" destId="{6CDB172C-BE3B-4909-A920-BBF4FCF0640D}" srcOrd="0" destOrd="0" parTransId="{7178897E-9AC5-46D6-B77D-6C7D76FDF23A}" sibTransId="{9974ED3A-38B8-467A-8A23-B4E68896D99D}"/>
    <dgm:cxn modelId="{67A68D26-3DAA-4E9B-AF28-92AC74FB408D}" type="presOf" srcId="{7178897E-9AC5-46D6-B77D-6C7D76FDF23A}" destId="{86B3C42E-7351-4131-9725-FEA4491AD678}" srcOrd="0" destOrd="0" presId="urn:microsoft.com/office/officeart/2005/8/layout/hierarchy6"/>
    <dgm:cxn modelId="{0389D135-8A38-46CF-A7A5-95DD3F744004}" srcId="{F377624A-4227-4090-BDB7-1EAA82DF1874}" destId="{A4E08DAA-91B9-4E92-A1EC-3E0DD58501C2}" srcOrd="0" destOrd="0" parTransId="{130A4B03-3A29-4D54-95F7-3370422FC89A}" sibTransId="{52FA9672-68EA-4B49-AF92-D08D58C4CFDF}"/>
    <dgm:cxn modelId="{2258B389-622D-4C39-82F6-C930E08CDEE5}" type="presOf" srcId="{C51C6D28-ED6B-42F0-A2BE-6B2C5E1959D4}" destId="{F79C5D3F-2992-465E-A073-FE967A88B863}" srcOrd="0" destOrd="0" presId="urn:microsoft.com/office/officeart/2005/8/layout/hierarchy6"/>
    <dgm:cxn modelId="{4FC7B410-0000-450B-95B8-24002B3DFBB9}" type="presOf" srcId="{F377624A-4227-4090-BDB7-1EAA82DF1874}" destId="{65C32370-4535-4BD0-A635-D1A8694769BC}" srcOrd="0" destOrd="0" presId="urn:microsoft.com/office/officeart/2005/8/layout/hierarchy6"/>
    <dgm:cxn modelId="{9C123AD3-0C9A-40E0-A9ED-77D8064660DD}" srcId="{ED48C90C-3E5D-4CCD-9054-BCA1C8DE5E5B}" destId="{205D7989-1745-4C78-9E53-E8629717ACE7}" srcOrd="0" destOrd="0" parTransId="{2367172B-759E-4A5B-8F30-F2601B50DE18}" sibTransId="{36A9EC11-FCEF-477A-B516-DD7B9C21EA4E}"/>
    <dgm:cxn modelId="{D709FDD9-4857-41C5-8C84-933B36A9C7F2}" type="presParOf" srcId="{57EAB710-9812-4E54-AF31-ED00F5855519}" destId="{4EF63191-7DC0-4FAD-8D65-40E488D54282}" srcOrd="0" destOrd="0" presId="urn:microsoft.com/office/officeart/2005/8/layout/hierarchy6"/>
    <dgm:cxn modelId="{3EA49F68-894B-4565-8C0D-68E54894D20C}" type="presParOf" srcId="{4EF63191-7DC0-4FAD-8D65-40E488D54282}" destId="{D84D1461-FBF3-44A7-BC24-45C775886CDD}" srcOrd="0" destOrd="0" presId="urn:microsoft.com/office/officeart/2005/8/layout/hierarchy6"/>
    <dgm:cxn modelId="{79BD2912-A25B-41E0-8765-EF2A07B4A846}" type="presParOf" srcId="{D84D1461-FBF3-44A7-BC24-45C775886CDD}" destId="{F923A605-F178-4627-890E-460DDEBFD7BC}" srcOrd="0" destOrd="0" presId="urn:microsoft.com/office/officeart/2005/8/layout/hierarchy6"/>
    <dgm:cxn modelId="{76A5824C-0940-4084-8B6B-DCF520A518CD}" type="presParOf" srcId="{F923A605-F178-4627-890E-460DDEBFD7BC}" destId="{4CE33660-625C-4B6E-8B70-076D11D91320}" srcOrd="0" destOrd="0" presId="urn:microsoft.com/office/officeart/2005/8/layout/hierarchy6"/>
    <dgm:cxn modelId="{CE9EF76A-232E-418C-A5F4-7EC5CE95A47B}" type="presParOf" srcId="{F923A605-F178-4627-890E-460DDEBFD7BC}" destId="{679A2C18-12D6-47F3-9852-6E7F433583DA}" srcOrd="1" destOrd="0" presId="urn:microsoft.com/office/officeart/2005/8/layout/hierarchy6"/>
    <dgm:cxn modelId="{EDFBCBAD-F66D-4E94-BBF5-AD9FC63ECAF1}" type="presParOf" srcId="{679A2C18-12D6-47F3-9852-6E7F433583DA}" destId="{4F072E1C-F017-4C1C-9018-1CABFF9A3B89}" srcOrd="0" destOrd="0" presId="urn:microsoft.com/office/officeart/2005/8/layout/hierarchy6"/>
    <dgm:cxn modelId="{3D6748CC-B206-48ED-A2DC-A07DEFFC2CD4}" type="presParOf" srcId="{679A2C18-12D6-47F3-9852-6E7F433583DA}" destId="{4FC35D65-6413-4542-96BA-4134DE2BA08C}" srcOrd="1" destOrd="0" presId="urn:microsoft.com/office/officeart/2005/8/layout/hierarchy6"/>
    <dgm:cxn modelId="{3ABA8F43-69AB-494C-B924-7F3134A44169}" type="presParOf" srcId="{4FC35D65-6413-4542-96BA-4134DE2BA08C}" destId="{65C32370-4535-4BD0-A635-D1A8694769BC}" srcOrd="0" destOrd="0" presId="urn:microsoft.com/office/officeart/2005/8/layout/hierarchy6"/>
    <dgm:cxn modelId="{A0F3CC02-BD88-4A3F-8F15-0C8426507912}" type="presParOf" srcId="{4FC35D65-6413-4542-96BA-4134DE2BA08C}" destId="{A9DDA29D-8B61-47CE-B221-0F795B3AAE5B}" srcOrd="1" destOrd="0" presId="urn:microsoft.com/office/officeart/2005/8/layout/hierarchy6"/>
    <dgm:cxn modelId="{7FAD6F8E-E274-4D9C-8B49-42C6B543F841}" type="presParOf" srcId="{A9DDA29D-8B61-47CE-B221-0F795B3AAE5B}" destId="{CAFA8566-5C63-448B-A30C-01CB0F22C09F}" srcOrd="0" destOrd="0" presId="urn:microsoft.com/office/officeart/2005/8/layout/hierarchy6"/>
    <dgm:cxn modelId="{0402A918-F748-4F8A-A476-64E3B2D9D310}" type="presParOf" srcId="{A9DDA29D-8B61-47CE-B221-0F795B3AAE5B}" destId="{EB77FE7C-10AA-4A7A-9836-B119473CC34E}" srcOrd="1" destOrd="0" presId="urn:microsoft.com/office/officeart/2005/8/layout/hierarchy6"/>
    <dgm:cxn modelId="{83CF5478-EAAB-43F0-92C5-EE5A4A1FDDFB}" type="presParOf" srcId="{EB77FE7C-10AA-4A7A-9836-B119473CC34E}" destId="{78B52E89-3241-4243-9E45-4C387A37E212}" srcOrd="0" destOrd="0" presId="urn:microsoft.com/office/officeart/2005/8/layout/hierarchy6"/>
    <dgm:cxn modelId="{CE35D0ED-F6F2-40BE-8F17-2B5F1D6D4E54}" type="presParOf" srcId="{EB77FE7C-10AA-4A7A-9836-B119473CC34E}" destId="{30483108-77EE-461F-A2DA-BAC354EF860A}" srcOrd="1" destOrd="0" presId="urn:microsoft.com/office/officeart/2005/8/layout/hierarchy6"/>
    <dgm:cxn modelId="{611D119B-C1BF-43F5-B20A-057188C93C1B}" type="presParOf" srcId="{679A2C18-12D6-47F3-9852-6E7F433583DA}" destId="{F79C5D3F-2992-465E-A073-FE967A88B863}" srcOrd="2" destOrd="0" presId="urn:microsoft.com/office/officeart/2005/8/layout/hierarchy6"/>
    <dgm:cxn modelId="{0E62BBF6-1CAF-4541-88DE-E0D80F7EDE24}" type="presParOf" srcId="{679A2C18-12D6-47F3-9852-6E7F433583DA}" destId="{6010D0B1-180C-40AB-9621-48983E298F0E}" srcOrd="3" destOrd="0" presId="urn:microsoft.com/office/officeart/2005/8/layout/hierarchy6"/>
    <dgm:cxn modelId="{091FE31F-1BBA-4613-AF5B-E9C6880E9CB6}" type="presParOf" srcId="{6010D0B1-180C-40AB-9621-48983E298F0E}" destId="{86BDD5BE-1468-448B-84C6-977141E1742F}" srcOrd="0" destOrd="0" presId="urn:microsoft.com/office/officeart/2005/8/layout/hierarchy6"/>
    <dgm:cxn modelId="{172B1E42-9F4D-441C-A78F-7443F4FA3831}" type="presParOf" srcId="{6010D0B1-180C-40AB-9621-48983E298F0E}" destId="{D85062B6-E55C-40E9-9123-8F58335E0B0D}" srcOrd="1" destOrd="0" presId="urn:microsoft.com/office/officeart/2005/8/layout/hierarchy6"/>
    <dgm:cxn modelId="{B87F282C-52B2-4A06-A7AF-D9DA03DD44F8}" type="presParOf" srcId="{D85062B6-E55C-40E9-9123-8F58335E0B0D}" destId="{86B3C42E-7351-4131-9725-FEA4491AD678}" srcOrd="0" destOrd="0" presId="urn:microsoft.com/office/officeart/2005/8/layout/hierarchy6"/>
    <dgm:cxn modelId="{A7B25A74-442D-43DB-8A4A-494A12E20622}" type="presParOf" srcId="{D85062B6-E55C-40E9-9123-8F58335E0B0D}" destId="{38BE6A6B-49A4-47C4-AD50-59145A307D47}" srcOrd="1" destOrd="0" presId="urn:microsoft.com/office/officeart/2005/8/layout/hierarchy6"/>
    <dgm:cxn modelId="{15A4CD58-8F98-45ED-BBD9-F3560EC63B68}" type="presParOf" srcId="{38BE6A6B-49A4-47C4-AD50-59145A307D47}" destId="{1E0CFF64-99B4-4B8E-9950-BD40565B8F6C}" srcOrd="0" destOrd="0" presId="urn:microsoft.com/office/officeart/2005/8/layout/hierarchy6"/>
    <dgm:cxn modelId="{E176A99E-3525-4BD4-B41F-FF7BB9EE650D}" type="presParOf" srcId="{38BE6A6B-49A4-47C4-AD50-59145A307D47}" destId="{7840CFB3-2F45-4C84-803B-DD1DE83AA754}" srcOrd="1" destOrd="0" presId="urn:microsoft.com/office/officeart/2005/8/layout/hierarchy6"/>
    <dgm:cxn modelId="{243A0A2C-0B02-4DA8-AF72-F0F7752AACA4}" type="presParOf" srcId="{57EAB710-9812-4E54-AF31-ED00F5855519}" destId="{7130938D-BB8F-4F3F-9F74-DD0D1CA884E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B9096-608C-41C0-8759-B2A8E6406AF2}">
      <dsp:nvSpPr>
        <dsp:cNvPr id="0" name=""/>
        <dsp:cNvSpPr/>
      </dsp:nvSpPr>
      <dsp:spPr>
        <a:xfrm>
          <a:off x="3050459" y="394637"/>
          <a:ext cx="1171888" cy="78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Детские музыкальные инструменты</a:t>
          </a:r>
          <a:endParaRPr lang="ru-RU" sz="1200" kern="1200" dirty="0"/>
        </a:p>
      </dsp:txBody>
      <dsp:txXfrm>
        <a:off x="3073341" y="417519"/>
        <a:ext cx="1126124" cy="735494"/>
      </dsp:txXfrm>
    </dsp:sp>
    <dsp:sp modelId="{88A2214C-BAB9-4827-A7BA-5A111ABDD73C}">
      <dsp:nvSpPr>
        <dsp:cNvPr id="0" name=""/>
        <dsp:cNvSpPr/>
      </dsp:nvSpPr>
      <dsp:spPr>
        <a:xfrm>
          <a:off x="589495" y="1175896"/>
          <a:ext cx="3046908" cy="312503"/>
        </a:xfrm>
        <a:custGeom>
          <a:avLst/>
          <a:gdLst/>
          <a:ahLst/>
          <a:cxnLst/>
          <a:rect l="0" t="0" r="0" b="0"/>
          <a:pathLst>
            <a:path>
              <a:moveTo>
                <a:pt x="3046908" y="0"/>
              </a:moveTo>
              <a:lnTo>
                <a:pt x="3046908" y="156251"/>
              </a:lnTo>
              <a:lnTo>
                <a:pt x="0" y="156251"/>
              </a:lnTo>
              <a:lnTo>
                <a:pt x="0" y="31250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632B5C7-ABE1-4EF5-8A34-55C163D734CA}">
      <dsp:nvSpPr>
        <dsp:cNvPr id="0" name=""/>
        <dsp:cNvSpPr/>
      </dsp:nvSpPr>
      <dsp:spPr>
        <a:xfrm>
          <a:off x="3551" y="1488399"/>
          <a:ext cx="1171888" cy="78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Ударные</a:t>
          </a:r>
          <a:endParaRPr lang="ru-RU" sz="1200" kern="1200" dirty="0"/>
        </a:p>
      </dsp:txBody>
      <dsp:txXfrm>
        <a:off x="26433" y="1511281"/>
        <a:ext cx="1126124" cy="735494"/>
      </dsp:txXfrm>
    </dsp:sp>
    <dsp:sp modelId="{A2AF2A93-22D8-4C9C-9030-FD821BFD48F2}">
      <dsp:nvSpPr>
        <dsp:cNvPr id="0" name=""/>
        <dsp:cNvSpPr/>
      </dsp:nvSpPr>
      <dsp:spPr>
        <a:xfrm>
          <a:off x="2112949" y="1175896"/>
          <a:ext cx="1523454" cy="312503"/>
        </a:xfrm>
        <a:custGeom>
          <a:avLst/>
          <a:gdLst/>
          <a:ahLst/>
          <a:cxnLst/>
          <a:rect l="0" t="0" r="0" b="0"/>
          <a:pathLst>
            <a:path>
              <a:moveTo>
                <a:pt x="1523454" y="0"/>
              </a:moveTo>
              <a:lnTo>
                <a:pt x="1523454" y="156251"/>
              </a:lnTo>
              <a:lnTo>
                <a:pt x="0" y="156251"/>
              </a:lnTo>
              <a:lnTo>
                <a:pt x="0" y="31250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D3873A2-21BB-40AF-99BF-AC69E912E788}">
      <dsp:nvSpPr>
        <dsp:cNvPr id="0" name=""/>
        <dsp:cNvSpPr/>
      </dsp:nvSpPr>
      <dsp:spPr>
        <a:xfrm>
          <a:off x="1527005" y="1488399"/>
          <a:ext cx="1171888" cy="78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Русские народные ударные</a:t>
          </a:r>
          <a:endParaRPr lang="ru-RU" sz="1200" kern="1200" dirty="0"/>
        </a:p>
      </dsp:txBody>
      <dsp:txXfrm>
        <a:off x="1549887" y="1511281"/>
        <a:ext cx="1126124" cy="735494"/>
      </dsp:txXfrm>
    </dsp:sp>
    <dsp:sp modelId="{F2277277-4DC0-4E29-B89C-11A46428F92A}">
      <dsp:nvSpPr>
        <dsp:cNvPr id="0" name=""/>
        <dsp:cNvSpPr/>
      </dsp:nvSpPr>
      <dsp:spPr>
        <a:xfrm>
          <a:off x="3590684" y="1175896"/>
          <a:ext cx="91440" cy="312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50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230FAA8-E4A9-4BF7-A837-E0ABB872F62C}">
      <dsp:nvSpPr>
        <dsp:cNvPr id="0" name=""/>
        <dsp:cNvSpPr/>
      </dsp:nvSpPr>
      <dsp:spPr>
        <a:xfrm>
          <a:off x="3050459" y="1488399"/>
          <a:ext cx="1171888" cy="78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Струнные</a:t>
          </a:r>
          <a:endParaRPr lang="ru-RU" sz="1200" kern="1200" dirty="0"/>
        </a:p>
      </dsp:txBody>
      <dsp:txXfrm>
        <a:off x="3073341" y="1511281"/>
        <a:ext cx="1126124" cy="735494"/>
      </dsp:txXfrm>
    </dsp:sp>
    <dsp:sp modelId="{A174995B-338A-4E09-B136-CC04A3170FD0}">
      <dsp:nvSpPr>
        <dsp:cNvPr id="0" name=""/>
        <dsp:cNvSpPr/>
      </dsp:nvSpPr>
      <dsp:spPr>
        <a:xfrm>
          <a:off x="3636404" y="1175896"/>
          <a:ext cx="1523454" cy="31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51"/>
              </a:lnTo>
              <a:lnTo>
                <a:pt x="1523454" y="156251"/>
              </a:lnTo>
              <a:lnTo>
                <a:pt x="1523454" y="31250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AC53425-FF4B-4142-B655-59D09E81CA55}">
      <dsp:nvSpPr>
        <dsp:cNvPr id="0" name=""/>
        <dsp:cNvSpPr/>
      </dsp:nvSpPr>
      <dsp:spPr>
        <a:xfrm>
          <a:off x="4573914" y="1488399"/>
          <a:ext cx="1171888" cy="78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Клавишные</a:t>
          </a:r>
          <a:endParaRPr lang="ru-RU" sz="1200" kern="1200" dirty="0"/>
        </a:p>
      </dsp:txBody>
      <dsp:txXfrm>
        <a:off x="4596796" y="1511281"/>
        <a:ext cx="1126124" cy="735494"/>
      </dsp:txXfrm>
    </dsp:sp>
    <dsp:sp modelId="{8A7BFEC6-E583-4575-AC8A-F8B3E9BB72FF}">
      <dsp:nvSpPr>
        <dsp:cNvPr id="0" name=""/>
        <dsp:cNvSpPr/>
      </dsp:nvSpPr>
      <dsp:spPr>
        <a:xfrm>
          <a:off x="3636404" y="1175896"/>
          <a:ext cx="3046908" cy="31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51"/>
              </a:lnTo>
              <a:lnTo>
                <a:pt x="3046908" y="156251"/>
              </a:lnTo>
              <a:lnTo>
                <a:pt x="3046908" y="31250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F77F9FB-19B8-4DBB-BE49-6FF6EFE373E4}">
      <dsp:nvSpPr>
        <dsp:cNvPr id="0" name=""/>
        <dsp:cNvSpPr/>
      </dsp:nvSpPr>
      <dsp:spPr>
        <a:xfrm>
          <a:off x="6097368" y="1488399"/>
          <a:ext cx="1171888" cy="78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Духовые</a:t>
          </a:r>
          <a:endParaRPr lang="ru-RU" sz="1200" kern="1200" dirty="0"/>
        </a:p>
      </dsp:txBody>
      <dsp:txXfrm>
        <a:off x="6120250" y="1511281"/>
        <a:ext cx="1126124" cy="73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CDF7F-FAE5-440E-9A6E-DF7889BB7E57}">
      <dsp:nvSpPr>
        <dsp:cNvPr id="0" name=""/>
        <dsp:cNvSpPr/>
      </dsp:nvSpPr>
      <dsp:spPr>
        <a:xfrm>
          <a:off x="3039788" y="53978"/>
          <a:ext cx="952013" cy="634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Игрушки озвученные</a:t>
          </a:r>
          <a:endParaRPr lang="ru-RU" sz="1000" kern="1200" dirty="0"/>
        </a:p>
      </dsp:txBody>
      <dsp:txXfrm>
        <a:off x="3058377" y="72567"/>
        <a:ext cx="914835" cy="597497"/>
      </dsp:txXfrm>
    </dsp:sp>
    <dsp:sp modelId="{AB7CC7E5-60BA-4EEA-BA99-E68E422F39FA}">
      <dsp:nvSpPr>
        <dsp:cNvPr id="0" name=""/>
        <dsp:cNvSpPr/>
      </dsp:nvSpPr>
      <dsp:spPr>
        <a:xfrm>
          <a:off x="477866" y="688654"/>
          <a:ext cx="3037928" cy="253870"/>
        </a:xfrm>
        <a:custGeom>
          <a:avLst/>
          <a:gdLst/>
          <a:ahLst/>
          <a:cxnLst/>
          <a:rect l="0" t="0" r="0" b="0"/>
          <a:pathLst>
            <a:path>
              <a:moveTo>
                <a:pt x="3037928" y="0"/>
              </a:moveTo>
              <a:lnTo>
                <a:pt x="3037928" y="126935"/>
              </a:lnTo>
              <a:lnTo>
                <a:pt x="0" y="126935"/>
              </a:lnTo>
              <a:lnTo>
                <a:pt x="0" y="253870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0AD89CB6-A2A0-4EDE-8E11-F1A7C8BDD41F}">
      <dsp:nvSpPr>
        <dsp:cNvPr id="0" name=""/>
        <dsp:cNvSpPr/>
      </dsp:nvSpPr>
      <dsp:spPr>
        <a:xfrm>
          <a:off x="1859" y="942524"/>
          <a:ext cx="952013" cy="634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Музыкальные волчки</a:t>
          </a:r>
          <a:endParaRPr lang="ru-RU" sz="1000" kern="1200" dirty="0"/>
        </a:p>
      </dsp:txBody>
      <dsp:txXfrm>
        <a:off x="20448" y="961113"/>
        <a:ext cx="914835" cy="597497"/>
      </dsp:txXfrm>
    </dsp:sp>
    <dsp:sp modelId="{C794A660-C93D-4D74-99FF-D36B9170434F}">
      <dsp:nvSpPr>
        <dsp:cNvPr id="0" name=""/>
        <dsp:cNvSpPr/>
      </dsp:nvSpPr>
      <dsp:spPr>
        <a:xfrm>
          <a:off x="1715484" y="688654"/>
          <a:ext cx="1800310" cy="253870"/>
        </a:xfrm>
        <a:custGeom>
          <a:avLst/>
          <a:gdLst/>
          <a:ahLst/>
          <a:cxnLst/>
          <a:rect l="0" t="0" r="0" b="0"/>
          <a:pathLst>
            <a:path>
              <a:moveTo>
                <a:pt x="1800310" y="0"/>
              </a:moveTo>
              <a:lnTo>
                <a:pt x="1800310" y="126935"/>
              </a:lnTo>
              <a:lnTo>
                <a:pt x="0" y="126935"/>
              </a:lnTo>
              <a:lnTo>
                <a:pt x="0" y="253870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8AD60A1-5AEF-439A-85D3-6E2560BA1F7F}">
      <dsp:nvSpPr>
        <dsp:cNvPr id="0" name=""/>
        <dsp:cNvSpPr/>
      </dsp:nvSpPr>
      <dsp:spPr>
        <a:xfrm>
          <a:off x="1239477" y="942524"/>
          <a:ext cx="952013" cy="634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Музыкальные молоточки</a:t>
          </a:r>
          <a:endParaRPr lang="ru-RU" sz="1000" kern="1200" dirty="0"/>
        </a:p>
      </dsp:txBody>
      <dsp:txXfrm>
        <a:off x="1258066" y="961113"/>
        <a:ext cx="914835" cy="597497"/>
      </dsp:txXfrm>
    </dsp:sp>
    <dsp:sp modelId="{05CD3F38-D616-4ED6-A4C3-5A8DB75CCF20}">
      <dsp:nvSpPr>
        <dsp:cNvPr id="0" name=""/>
        <dsp:cNvSpPr/>
      </dsp:nvSpPr>
      <dsp:spPr>
        <a:xfrm>
          <a:off x="2953103" y="688654"/>
          <a:ext cx="562692" cy="253870"/>
        </a:xfrm>
        <a:custGeom>
          <a:avLst/>
          <a:gdLst/>
          <a:ahLst/>
          <a:cxnLst/>
          <a:rect l="0" t="0" r="0" b="0"/>
          <a:pathLst>
            <a:path>
              <a:moveTo>
                <a:pt x="562692" y="0"/>
              </a:moveTo>
              <a:lnTo>
                <a:pt x="562692" y="126935"/>
              </a:lnTo>
              <a:lnTo>
                <a:pt x="0" y="126935"/>
              </a:lnTo>
              <a:lnTo>
                <a:pt x="0" y="253870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7185CB9-FB0F-4DCF-A955-B7486A354879}">
      <dsp:nvSpPr>
        <dsp:cNvPr id="0" name=""/>
        <dsp:cNvSpPr/>
      </dsp:nvSpPr>
      <dsp:spPr>
        <a:xfrm>
          <a:off x="2477096" y="942524"/>
          <a:ext cx="952013" cy="634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Музыкальная книжка</a:t>
          </a:r>
          <a:endParaRPr lang="ru-RU" sz="1000" kern="1200" dirty="0"/>
        </a:p>
      </dsp:txBody>
      <dsp:txXfrm>
        <a:off x="2495685" y="961113"/>
        <a:ext cx="914835" cy="597497"/>
      </dsp:txXfrm>
    </dsp:sp>
    <dsp:sp modelId="{5DC5DCA8-7115-4A02-A526-255A5B8BF1DC}">
      <dsp:nvSpPr>
        <dsp:cNvPr id="0" name=""/>
        <dsp:cNvSpPr/>
      </dsp:nvSpPr>
      <dsp:spPr>
        <a:xfrm>
          <a:off x="3515795" y="688654"/>
          <a:ext cx="667409" cy="253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5"/>
              </a:lnTo>
              <a:lnTo>
                <a:pt x="667409" y="126935"/>
              </a:lnTo>
              <a:lnTo>
                <a:pt x="667409" y="253870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8A7C437-6963-4A1E-80FB-7F7982966BA0}">
      <dsp:nvSpPr>
        <dsp:cNvPr id="0" name=""/>
        <dsp:cNvSpPr/>
      </dsp:nvSpPr>
      <dsp:spPr>
        <a:xfrm>
          <a:off x="3714714" y="942524"/>
          <a:ext cx="936981" cy="8036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Музыкальные игрушки с фиксированной мелодией (шкатулки, органчики..)</a:t>
          </a:r>
          <a:endParaRPr lang="ru-RU" sz="800" kern="1200" dirty="0"/>
        </a:p>
      </dsp:txBody>
      <dsp:txXfrm>
        <a:off x="3738253" y="966063"/>
        <a:ext cx="889903" cy="756618"/>
      </dsp:txXfrm>
    </dsp:sp>
    <dsp:sp modelId="{A08D69CF-8EA3-4116-A61B-656642043364}">
      <dsp:nvSpPr>
        <dsp:cNvPr id="0" name=""/>
        <dsp:cNvSpPr/>
      </dsp:nvSpPr>
      <dsp:spPr>
        <a:xfrm>
          <a:off x="3515795" y="688654"/>
          <a:ext cx="1923815" cy="210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22"/>
              </a:lnTo>
              <a:lnTo>
                <a:pt x="1923815" y="105222"/>
              </a:lnTo>
              <a:lnTo>
                <a:pt x="1923815" y="210445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391AB619-E355-4B7C-BFD6-97E428F2FF2A}">
      <dsp:nvSpPr>
        <dsp:cNvPr id="0" name=""/>
        <dsp:cNvSpPr/>
      </dsp:nvSpPr>
      <dsp:spPr>
        <a:xfrm>
          <a:off x="4963604" y="899100"/>
          <a:ext cx="952013" cy="634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Озвученные образные игрушки</a:t>
          </a:r>
          <a:endParaRPr lang="ru-RU" sz="900" kern="1200" dirty="0"/>
        </a:p>
      </dsp:txBody>
      <dsp:txXfrm>
        <a:off x="4982193" y="917689"/>
        <a:ext cx="914835" cy="597497"/>
      </dsp:txXfrm>
    </dsp:sp>
    <dsp:sp modelId="{D73508F6-83BF-4F26-A79C-0F6DC21AB119}">
      <dsp:nvSpPr>
        <dsp:cNvPr id="0" name=""/>
        <dsp:cNvSpPr/>
      </dsp:nvSpPr>
      <dsp:spPr>
        <a:xfrm>
          <a:off x="3515795" y="688654"/>
          <a:ext cx="3135129" cy="253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5"/>
              </a:lnTo>
              <a:lnTo>
                <a:pt x="3135129" y="126935"/>
              </a:lnTo>
              <a:lnTo>
                <a:pt x="3135129" y="253870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A2FCAB8-B800-4CB6-9990-053068F06D56}">
      <dsp:nvSpPr>
        <dsp:cNvPr id="0" name=""/>
        <dsp:cNvSpPr/>
      </dsp:nvSpPr>
      <dsp:spPr>
        <a:xfrm>
          <a:off x="6174918" y="942524"/>
          <a:ext cx="952013" cy="634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Заводные игрушки</a:t>
          </a:r>
          <a:endParaRPr lang="ru-RU" sz="900" kern="1200" dirty="0"/>
        </a:p>
      </dsp:txBody>
      <dsp:txXfrm>
        <a:off x="6193507" y="961113"/>
        <a:ext cx="914835" cy="597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A72BA-397C-4DB8-9F56-E43D24721AEF}">
      <dsp:nvSpPr>
        <dsp:cNvPr id="0" name=""/>
        <dsp:cNvSpPr/>
      </dsp:nvSpPr>
      <dsp:spPr>
        <a:xfrm>
          <a:off x="3074430" y="942"/>
          <a:ext cx="1123947" cy="749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Игрушки не озвученные</a:t>
          </a:r>
          <a:endParaRPr lang="ru-RU" sz="900" kern="1200" dirty="0"/>
        </a:p>
      </dsp:txBody>
      <dsp:txXfrm>
        <a:off x="3096376" y="22888"/>
        <a:ext cx="1080055" cy="705406"/>
      </dsp:txXfrm>
    </dsp:sp>
    <dsp:sp modelId="{D28B83EA-05DD-409F-BB98-CAF57B34B009}">
      <dsp:nvSpPr>
        <dsp:cNvPr id="0" name=""/>
        <dsp:cNvSpPr/>
      </dsp:nvSpPr>
      <dsp:spPr>
        <a:xfrm>
          <a:off x="1444707" y="750240"/>
          <a:ext cx="2191696" cy="299719"/>
        </a:xfrm>
        <a:custGeom>
          <a:avLst/>
          <a:gdLst/>
          <a:ahLst/>
          <a:cxnLst/>
          <a:rect l="0" t="0" r="0" b="0"/>
          <a:pathLst>
            <a:path>
              <a:moveTo>
                <a:pt x="2191696" y="0"/>
              </a:moveTo>
              <a:lnTo>
                <a:pt x="2191696" y="149859"/>
              </a:lnTo>
              <a:lnTo>
                <a:pt x="0" y="149859"/>
              </a:lnTo>
              <a:lnTo>
                <a:pt x="0" y="299719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E561AC5-6A04-4BB8-958F-E481B2B61999}">
      <dsp:nvSpPr>
        <dsp:cNvPr id="0" name=""/>
        <dsp:cNvSpPr/>
      </dsp:nvSpPr>
      <dsp:spPr>
        <a:xfrm>
          <a:off x="882733" y="1049959"/>
          <a:ext cx="1123947" cy="749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Игрушки инструменты (пианино, балалайка, гармошка)</a:t>
          </a:r>
          <a:endParaRPr lang="ru-RU" sz="900" kern="1200" dirty="0"/>
        </a:p>
      </dsp:txBody>
      <dsp:txXfrm>
        <a:off x="904679" y="1071905"/>
        <a:ext cx="1080055" cy="705406"/>
      </dsp:txXfrm>
    </dsp:sp>
    <dsp:sp modelId="{534C1D48-2782-4009-8D0C-315854A948A9}">
      <dsp:nvSpPr>
        <dsp:cNvPr id="0" name=""/>
        <dsp:cNvSpPr/>
      </dsp:nvSpPr>
      <dsp:spPr>
        <a:xfrm>
          <a:off x="2905838" y="750240"/>
          <a:ext cx="730565" cy="299719"/>
        </a:xfrm>
        <a:custGeom>
          <a:avLst/>
          <a:gdLst/>
          <a:ahLst/>
          <a:cxnLst/>
          <a:rect l="0" t="0" r="0" b="0"/>
          <a:pathLst>
            <a:path>
              <a:moveTo>
                <a:pt x="730565" y="0"/>
              </a:moveTo>
              <a:lnTo>
                <a:pt x="730565" y="149859"/>
              </a:lnTo>
              <a:lnTo>
                <a:pt x="0" y="149859"/>
              </a:lnTo>
              <a:lnTo>
                <a:pt x="0" y="299719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7C0234B5-2BB3-4682-A517-612CB4CDAE49}">
      <dsp:nvSpPr>
        <dsp:cNvPr id="0" name=""/>
        <dsp:cNvSpPr/>
      </dsp:nvSpPr>
      <dsp:spPr>
        <a:xfrm>
          <a:off x="2343864" y="1049959"/>
          <a:ext cx="1123947" cy="749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3-х, 5-ти, 8-ми ступенчатая лесенка</a:t>
          </a:r>
          <a:endParaRPr lang="ru-RU" sz="900" kern="1200" dirty="0"/>
        </a:p>
      </dsp:txBody>
      <dsp:txXfrm>
        <a:off x="2365810" y="1071905"/>
        <a:ext cx="1080055" cy="705406"/>
      </dsp:txXfrm>
    </dsp:sp>
    <dsp:sp modelId="{EFEE6144-9B6D-4BFD-836E-B52E749578E6}">
      <dsp:nvSpPr>
        <dsp:cNvPr id="0" name=""/>
        <dsp:cNvSpPr/>
      </dsp:nvSpPr>
      <dsp:spPr>
        <a:xfrm>
          <a:off x="3636404" y="750240"/>
          <a:ext cx="730565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59"/>
              </a:lnTo>
              <a:lnTo>
                <a:pt x="730565" y="149859"/>
              </a:lnTo>
              <a:lnTo>
                <a:pt x="730565" y="299719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32643971-7A09-4F70-A827-DDA131345F00}">
      <dsp:nvSpPr>
        <dsp:cNvPr id="0" name=""/>
        <dsp:cNvSpPr/>
      </dsp:nvSpPr>
      <dsp:spPr>
        <a:xfrm>
          <a:off x="3804996" y="1049959"/>
          <a:ext cx="1123947" cy="749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Звуковые книжки</a:t>
          </a:r>
          <a:endParaRPr lang="ru-RU" sz="900" kern="1200" dirty="0"/>
        </a:p>
      </dsp:txBody>
      <dsp:txXfrm>
        <a:off x="3826942" y="1071905"/>
        <a:ext cx="1080055" cy="705406"/>
      </dsp:txXfrm>
    </dsp:sp>
    <dsp:sp modelId="{8468C5BB-B337-461C-A714-12B0CDA20B87}">
      <dsp:nvSpPr>
        <dsp:cNvPr id="0" name=""/>
        <dsp:cNvSpPr/>
      </dsp:nvSpPr>
      <dsp:spPr>
        <a:xfrm>
          <a:off x="3636404" y="750240"/>
          <a:ext cx="2191696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59"/>
              </a:lnTo>
              <a:lnTo>
                <a:pt x="2191696" y="149859"/>
              </a:lnTo>
              <a:lnTo>
                <a:pt x="2191696" y="299719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13EA5FA-C059-43F5-9CE8-4A610C1F3AF0}">
      <dsp:nvSpPr>
        <dsp:cNvPr id="0" name=""/>
        <dsp:cNvSpPr/>
      </dsp:nvSpPr>
      <dsp:spPr>
        <a:xfrm>
          <a:off x="5266127" y="1049959"/>
          <a:ext cx="1123947" cy="749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Звуковые картинки</a:t>
          </a:r>
          <a:endParaRPr lang="ru-RU" sz="900" kern="1200" dirty="0"/>
        </a:p>
      </dsp:txBody>
      <dsp:txXfrm>
        <a:off x="5288073" y="1071905"/>
        <a:ext cx="1080055" cy="705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33660-625C-4B6E-8B70-076D11D91320}">
      <dsp:nvSpPr>
        <dsp:cNvPr id="0" name=""/>
        <dsp:cNvSpPr/>
      </dsp:nvSpPr>
      <dsp:spPr>
        <a:xfrm>
          <a:off x="4026822" y="0"/>
          <a:ext cx="1163379" cy="775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Наглядные пособия</a:t>
          </a:r>
          <a:endParaRPr lang="ru-RU" sz="800" kern="1200" dirty="0"/>
        </a:p>
      </dsp:txBody>
      <dsp:txXfrm>
        <a:off x="4049538" y="22716"/>
        <a:ext cx="1117947" cy="730154"/>
      </dsp:txXfrm>
    </dsp:sp>
    <dsp:sp modelId="{4F072E1C-F017-4C1C-9018-1CABFF9A3B89}">
      <dsp:nvSpPr>
        <dsp:cNvPr id="0" name=""/>
        <dsp:cNvSpPr/>
      </dsp:nvSpPr>
      <dsp:spPr>
        <a:xfrm>
          <a:off x="3852315" y="775586"/>
          <a:ext cx="756196" cy="310234"/>
        </a:xfrm>
        <a:custGeom>
          <a:avLst/>
          <a:gdLst/>
          <a:ahLst/>
          <a:cxnLst/>
          <a:rect l="0" t="0" r="0" b="0"/>
          <a:pathLst>
            <a:path>
              <a:moveTo>
                <a:pt x="756196" y="0"/>
              </a:moveTo>
              <a:lnTo>
                <a:pt x="756196" y="155117"/>
              </a:lnTo>
              <a:lnTo>
                <a:pt x="0" y="155117"/>
              </a:lnTo>
              <a:lnTo>
                <a:pt x="0" y="310234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5C32370-4535-4BD0-A635-D1A8694769BC}">
      <dsp:nvSpPr>
        <dsp:cNvPr id="0" name=""/>
        <dsp:cNvSpPr/>
      </dsp:nvSpPr>
      <dsp:spPr>
        <a:xfrm>
          <a:off x="3270625" y="1085820"/>
          <a:ext cx="1163379" cy="775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Музыкально-дидактические пособия</a:t>
          </a:r>
          <a:endParaRPr lang="ru-RU" sz="800" kern="1200" dirty="0"/>
        </a:p>
      </dsp:txBody>
      <dsp:txXfrm>
        <a:off x="3293341" y="1108536"/>
        <a:ext cx="1117947" cy="730154"/>
      </dsp:txXfrm>
    </dsp:sp>
    <dsp:sp modelId="{CAFA8566-5C63-448B-A30C-01CB0F22C09F}">
      <dsp:nvSpPr>
        <dsp:cNvPr id="0" name=""/>
        <dsp:cNvSpPr/>
      </dsp:nvSpPr>
      <dsp:spPr>
        <a:xfrm>
          <a:off x="3806595" y="1861406"/>
          <a:ext cx="91440" cy="31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234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78B52E89-3241-4243-9E45-4C387A37E212}">
      <dsp:nvSpPr>
        <dsp:cNvPr id="0" name=""/>
        <dsp:cNvSpPr/>
      </dsp:nvSpPr>
      <dsp:spPr>
        <a:xfrm>
          <a:off x="3270625" y="2171641"/>
          <a:ext cx="1163379" cy="775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Используются детьми на занятиях, самостоятельно пользоваться ими не могут</a:t>
          </a:r>
          <a:endParaRPr lang="ru-RU" sz="800" kern="1200" dirty="0"/>
        </a:p>
      </dsp:txBody>
      <dsp:txXfrm>
        <a:off x="3293341" y="2194357"/>
        <a:ext cx="1117947" cy="730154"/>
      </dsp:txXfrm>
    </dsp:sp>
    <dsp:sp modelId="{F79C5D3F-2992-465E-A073-FE967A88B863}">
      <dsp:nvSpPr>
        <dsp:cNvPr id="0" name=""/>
        <dsp:cNvSpPr/>
      </dsp:nvSpPr>
      <dsp:spPr>
        <a:xfrm>
          <a:off x="4608512" y="775586"/>
          <a:ext cx="756196" cy="31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17"/>
              </a:lnTo>
              <a:lnTo>
                <a:pt x="756196" y="155117"/>
              </a:lnTo>
              <a:lnTo>
                <a:pt x="756196" y="310234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6BDD5BE-1468-448B-84C6-977141E1742F}">
      <dsp:nvSpPr>
        <dsp:cNvPr id="0" name=""/>
        <dsp:cNvSpPr/>
      </dsp:nvSpPr>
      <dsp:spPr>
        <a:xfrm>
          <a:off x="4783018" y="1085820"/>
          <a:ext cx="1163379" cy="775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Настольные музыкально-дидактические игры</a:t>
          </a:r>
          <a:endParaRPr lang="ru-RU" sz="800" kern="1200" dirty="0"/>
        </a:p>
      </dsp:txBody>
      <dsp:txXfrm>
        <a:off x="4805734" y="1108536"/>
        <a:ext cx="1117947" cy="730154"/>
      </dsp:txXfrm>
    </dsp:sp>
    <dsp:sp modelId="{86B3C42E-7351-4131-9725-FEA4491AD678}">
      <dsp:nvSpPr>
        <dsp:cNvPr id="0" name=""/>
        <dsp:cNvSpPr/>
      </dsp:nvSpPr>
      <dsp:spPr>
        <a:xfrm>
          <a:off x="5318988" y="1861406"/>
          <a:ext cx="91440" cy="31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234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E0CFF64-99B4-4B8E-9950-BD40565B8F6C}">
      <dsp:nvSpPr>
        <dsp:cNvPr id="0" name=""/>
        <dsp:cNvSpPr/>
      </dsp:nvSpPr>
      <dsp:spPr>
        <a:xfrm>
          <a:off x="4783018" y="2171641"/>
          <a:ext cx="1163379" cy="775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Имеют игровой сюжет, правила, игровое действие.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Дети могут использовать их в самостоятельной деятельности.</a:t>
          </a:r>
          <a:endParaRPr lang="ru-RU" sz="800" kern="1200" dirty="0"/>
        </a:p>
      </dsp:txBody>
      <dsp:txXfrm>
        <a:off x="4805734" y="2194357"/>
        <a:ext cx="1117947" cy="73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313883-35C3-4C50-A4E9-D1FC1FE33BF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AA8DF3-0FAE-4FF2-8FCB-2D5B59604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Содержание музыкальных мини-центров в группах ДОУ.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36622"/>
            <a:ext cx="3083403" cy="1524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dirty="0" smtClean="0"/>
              <a:t>Выполнила</a:t>
            </a:r>
          </a:p>
          <a:p>
            <a:pPr algn="r"/>
            <a:r>
              <a:rPr lang="ru-RU" sz="1800" dirty="0" smtClean="0"/>
              <a:t>музыкальный руководитель </a:t>
            </a:r>
          </a:p>
          <a:p>
            <a:pPr algn="r"/>
            <a:r>
              <a:rPr lang="ru-RU" sz="1800" dirty="0" smtClean="0"/>
              <a:t>МКДОУ № 20 г. Аши </a:t>
            </a:r>
          </a:p>
          <a:p>
            <a:pPr algn="r"/>
            <a:r>
              <a:rPr lang="ru-RU" sz="1800" dirty="0" smtClean="0"/>
              <a:t>Зубарева  Елена Викторовна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Настольные </a:t>
            </a:r>
            <a:r>
              <a:rPr lang="ru-RU" sz="2000" b="1" dirty="0"/>
              <a:t>музыкально-дидактические игры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38218"/>
              </p:ext>
            </p:extLst>
          </p:nvPr>
        </p:nvGraphicFramePr>
        <p:xfrm>
          <a:off x="755576" y="1052736"/>
          <a:ext cx="7632848" cy="48245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91473"/>
                <a:gridCol w="7141375"/>
              </a:tblGrid>
              <a:tr h="82992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1-я младшая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«Узнай по голосу», «Найди маму»  (развитие тембрового слуха);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«Найди и покажи» (развитие звуковысотного слуха);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/>
                </a:tc>
              </a:tr>
              <a:tr h="829929">
                <a:tc>
                  <a:txBody>
                    <a:bodyPr/>
                    <a:lstStyle/>
                    <a:p>
                      <a:pPr marL="1143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2-я младшая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«Курица и цыплята», «Птицы и птенчики», «Найди игрушку» (развитие звуковысотного слуха);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«Зайчики», «К нам гости пришли» (развитие чувства ритма);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«Нам игрушки принесли», «Колпачки» (развитие тембрового слуха).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/>
                </a:tc>
              </a:tr>
              <a:tr h="829929">
                <a:tc>
                  <a:txBody>
                    <a:bodyPr/>
                    <a:lstStyle/>
                    <a:p>
                      <a:pPr marL="1143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средняя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«Птицы и птенчики», «Где мои детки?», «Угадай-ка» (развитие звуковысотного слуха);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«Кто как идет», «Что делают дети?» (развитие чувства ритма);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- «Узнай свой инструмент», «Угадай, на чем играю», «Колпачки» (развитие тембрового слуха).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/>
                </a:tc>
              </a:tr>
              <a:tr h="1167374">
                <a:tc>
                  <a:txBody>
                    <a:bodyPr/>
                    <a:lstStyle/>
                    <a:p>
                      <a:pPr marL="1143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старшая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«Музыкальное лото», «Ступеньки», «Угадай колокольчик», «Повтори звуки» (развитие звуковысотного слуха);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«Определи по ритму», «Ритмические полоски» (развитие чувства ритма);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«Угадай, на чем играю?», «Музыкальный домик», «Музыкальные загадки» (развитие тембрового слуха).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«Узнай звучание своего аккордеона», «Колобок» (развитие диатонического слуха)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 «Слушай внимательно!», «Волшебный волчок», «Музыкальный магазин», «Что делают в домике», «Наши песни»  (развитие восприятия музыки и музыкальной памяти)</a:t>
                      </a:r>
                    </a:p>
                    <a:p>
                      <a:pPr marL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/>
                </a:tc>
              </a:tr>
              <a:tr h="1167374">
                <a:tc>
                  <a:txBody>
                    <a:bodyPr/>
                    <a:lstStyle/>
                    <a:p>
                      <a:pPr marL="1143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подготовительная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 vert="vert270"/>
                </a:tc>
                <a:tc>
                  <a:txBody>
                    <a:bodyPr/>
                    <a:lstStyle/>
                    <a:p>
                      <a:pPr marL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«Угадай колокольчик», «Музыкальные лесенки»</a:t>
                      </a:r>
                    </a:p>
                    <a:p>
                      <a:pPr marL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«Определи по ритму», «Выполни задание», «Учитесь танцевать» (развитие чувства ритма);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«Угадай, на чем играю?», «Музыкальный домик», «Музыкальные загадки» (развитие диатонического слуха)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«Узнай звучание своего аккордеона», «Колобок» (развитие диатонического слуха)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«Песня-танец-марш», «Волшебный волчок», «Назови композитора», «Узнай произведение», «Музыкальный будильник» (развитие восприятия музыки и музыкальной памяти)</a:t>
                      </a:r>
                    </a:p>
                    <a:p>
                      <a:pPr marL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643" marR="246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2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41933769"/>
              </p:ext>
            </p:extLst>
          </p:nvPr>
        </p:nvGraphicFramePr>
        <p:xfrm>
          <a:off x="971600" y="548680"/>
          <a:ext cx="72728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15858"/>
              </p:ext>
            </p:extLst>
          </p:nvPr>
        </p:nvGraphicFramePr>
        <p:xfrm>
          <a:off x="971600" y="2996952"/>
          <a:ext cx="7344816" cy="3137154"/>
        </p:xfrm>
        <a:graphic>
          <a:graphicData uri="http://schemas.openxmlformats.org/drawingml/2006/table">
            <a:tbl>
              <a:tblPr/>
              <a:tblGrid>
                <a:gridCol w="388306"/>
                <a:gridCol w="6956510"/>
              </a:tblGrid>
              <a:tr h="309634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Ударные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  <a:tab pos="417195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Металлофон   	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(стальные пластины)                   Ксилофон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(деревянные пластины)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Румба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1975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19115" algn="r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	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Маракас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1975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  <a:tab pos="5619115" algn="r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Погремушки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05275" algn="l"/>
                          <a:tab pos="578167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Бубен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  <a:tab pos="235267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	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Тарелки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Барабан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Треугольник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30" name="Рисунок 64" descr="Копия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34" y="3425298"/>
            <a:ext cx="1450975" cy="9207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1" name="Рисунок 65" descr="Копия Изображение00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63">
            <a:off x="5040412" y="3730561"/>
            <a:ext cx="1331912" cy="5048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Рисунок 66" descr="марака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0707" y="3292599"/>
            <a:ext cx="927100" cy="7048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Рисунок 59" descr="барабан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26657"/>
            <a:ext cx="900113" cy="912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Рисунок 62" descr="Копия Изображение000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62" y="4939423"/>
            <a:ext cx="836612" cy="912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Рисунок 61" descr="погремуш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143000" cy="8016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Рисунок 58" descr="треугольни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800100" cy="711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Рисунок 60" descr="Копия (5) Изображение000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80" y="4637782"/>
            <a:ext cx="1828800" cy="5476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9" name="Рисунок 63" descr="Изображени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73" y="3645024"/>
            <a:ext cx="1371600" cy="8096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69251"/>
              </p:ext>
            </p:extLst>
          </p:nvPr>
        </p:nvGraphicFramePr>
        <p:xfrm>
          <a:off x="1043608" y="1360297"/>
          <a:ext cx="7200800" cy="1805178"/>
        </p:xfrm>
        <a:graphic>
          <a:graphicData uri="http://schemas.openxmlformats.org/drawingml/2006/table">
            <a:tbl>
              <a:tblPr/>
              <a:tblGrid>
                <a:gridCol w="406335"/>
                <a:gridCol w="6794465"/>
              </a:tblGrid>
              <a:tr h="180020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Русские народные ударные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3" marR="619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530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Деревянные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1575" algn="l"/>
                          <a:tab pos="2190750" algn="l"/>
                          <a:tab pos="49625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Колотушка                            Трещотки	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ложки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Бубенцы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Рисунок 67" descr="Копия (3) Изображение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12776"/>
            <a:ext cx="590550" cy="14859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68" descr="Изображение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81562"/>
            <a:ext cx="914400" cy="10271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Рисунок 69" descr="Изображение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889084" cy="12447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Рисунок 70" descr="Копия (3) Изображение0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0293">
            <a:off x="4497447" y="1547853"/>
            <a:ext cx="996950" cy="10302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71" descr="Копия (6) Изображение0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0226"/>
            <a:ext cx="2171700" cy="7588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69524"/>
              </p:ext>
            </p:extLst>
          </p:nvPr>
        </p:nvGraphicFramePr>
        <p:xfrm>
          <a:off x="1043608" y="3769374"/>
          <a:ext cx="7200800" cy="2141826"/>
        </p:xfrm>
        <a:graphic>
          <a:graphicData uri="http://schemas.openxmlformats.org/drawingml/2006/table">
            <a:tbl>
              <a:tblPr/>
              <a:tblGrid>
                <a:gridCol w="353390"/>
                <a:gridCol w="6847410"/>
              </a:tblGrid>
              <a:tr h="214182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Струнные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9" marR="614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41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054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  <a:tab pos="50768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Цитра                                                 Цимбалы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  <a:tab pos="50768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(струнный инструмент с 10 струнами)                   (струнный белорусский 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инструмент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Арфа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9" marR="61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3" name="Рисунок 86" descr="арф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1012825" cy="1600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Рисунок 87" descr="цитр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86" y="3861134"/>
            <a:ext cx="2065337" cy="10779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85" descr="цитра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76" y="4007643"/>
            <a:ext cx="1820863" cy="7493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07234"/>
              </p:ext>
            </p:extLst>
          </p:nvPr>
        </p:nvGraphicFramePr>
        <p:xfrm>
          <a:off x="1043608" y="1340768"/>
          <a:ext cx="7344816" cy="1584176"/>
        </p:xfrm>
        <a:graphic>
          <a:graphicData uri="http://schemas.openxmlformats.org/drawingml/2006/table">
            <a:tbl>
              <a:tblPr/>
              <a:tblGrid>
                <a:gridCol w="514137"/>
                <a:gridCol w="6830679"/>
              </a:tblGrid>
              <a:tr h="158417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Клавишные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4" marR="6154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5475" algn="l"/>
                          <a:tab pos="39624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70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4541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4357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  <a:tab pos="5743575" algn="l"/>
                        </a:tabLst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Пианино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                                                                   Детский</a:t>
                      </a: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29075" algn="l"/>
                          <a:tab pos="6494145" algn="r"/>
                        </a:tabLst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Рояль                             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Аккордеон                    электромуз. инстр.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4" marR="61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1" name="Рисунок 78" descr="Изображение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20707"/>
            <a:ext cx="1143000" cy="11239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Рисунок 79" descr="Копия (2) Изображение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22528"/>
            <a:ext cx="1485900" cy="9810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Рисунок 80" descr="бая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51" y="1362190"/>
            <a:ext cx="1489075" cy="11414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Рисунок 81" descr="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1485900" cy="8350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2601"/>
              </p:ext>
            </p:extLst>
          </p:nvPr>
        </p:nvGraphicFramePr>
        <p:xfrm>
          <a:off x="1043609" y="3449542"/>
          <a:ext cx="7246540" cy="2295906"/>
        </p:xfrm>
        <a:graphic>
          <a:graphicData uri="http://schemas.openxmlformats.org/drawingml/2006/table">
            <a:tbl>
              <a:tblPr/>
              <a:tblGrid>
                <a:gridCol w="504055"/>
                <a:gridCol w="6742485"/>
              </a:tblGrid>
              <a:tr h="213969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Духовые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80" marR="648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2442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33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  <a:tab pos="606933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      </a:t>
                      </a:r>
                      <a:endParaRPr lang="ru-RU" sz="11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33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  <a:tab pos="6069330" algn="l"/>
                        </a:tabLst>
                      </a:pPr>
                      <a:endParaRPr lang="ru-RU" sz="11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33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  <a:tab pos="6069330" algn="l"/>
                        </a:tabLst>
                      </a:pPr>
                      <a:endParaRPr lang="ru-RU" sz="11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33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  <a:tab pos="6069330" algn="l"/>
                        </a:tabLst>
                      </a:pPr>
                      <a:endParaRPr lang="ru-RU" sz="11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33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  <a:tab pos="6069330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R="13398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  <a:tab pos="6069330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Саксофон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987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Кларнет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Триола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80" marR="64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5" name="Рисунок 75" descr="Копия (3) Изображение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8244" y="3604227"/>
            <a:ext cx="1250950" cy="12461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76" descr="Копия Изображение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1711325" cy="93503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Рисунок 77" descr="Копия Копия Изображение0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214">
            <a:off x="6156176" y="4164684"/>
            <a:ext cx="1701800" cy="11160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6266542"/>
              </p:ext>
            </p:extLst>
          </p:nvPr>
        </p:nvGraphicFramePr>
        <p:xfrm>
          <a:off x="1115616" y="692697"/>
          <a:ext cx="712879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348880"/>
            <a:ext cx="3168352" cy="293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Музыкальная книжка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на каждой странице которой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нотная строка с мелодией одной из детских песен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(программных) и цветная иллюстрация (небольшая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картинка), сюжет ее точно соответствует названию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песни. Нижняя часть каждой страницы срезана так,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оставалась открытой основная часть книжки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клавиши (по типу детского пианино). Перелистывая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книгу, дети (старшей группы) по картинкам узнают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песню и озвучивают ее — играют, нажимая на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клавиши.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Музыкальную книжку дают детям 5—7 лет для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самостоятельной деятельности. Благодаря действиям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этой игрушкой у детей развивается музыкальная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память, закрепляется навык самостоятельного 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музицирования.</a:t>
            </a:r>
            <a:endParaRPr lang="ru-RU" sz="1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ывыв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952328" cy="29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уцйу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1944216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7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1859160"/>
              </p:ext>
            </p:extLst>
          </p:nvPr>
        </p:nvGraphicFramePr>
        <p:xfrm>
          <a:off x="971600" y="836712"/>
          <a:ext cx="727280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116" descr="а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38613"/>
            <a:ext cx="2057400" cy="10350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580" y="3094651"/>
            <a:ext cx="756084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Игрушки-инструменты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(пианино, рояль, балалайка, гармошка) изготавливают из фанеры, картона. Педагоги используют их для создания игровых ситуаций (дети напевают, представляя себя играющими на музыкальных инструментах). Таким образом, не озвученные игрушки-инструменты упражняют детей в умении правильно воспроизводить мелодию, стимулируют их самостоятельную деятельность. Игрушки-инструменты в основном применяют для детей младшего и среднего дошкольного возраста.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Рисунок 115" descr="некг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88" y="4149080"/>
            <a:ext cx="1485900" cy="10318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690" y="1916832"/>
            <a:ext cx="741682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Трехступенчатая (пятиступенчатая, восьмиступенчатая) лесенка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дидактическая игрушка, изготовленная из дерева, пластмассы или пластика, дает представление о звуковысотных соотношениях, развивает музыкальный слух и голос детей. Используется для игровых заданий, упражняющих детей в правильном звукообразовании. По ступенькам лесенки перемещается маленькая игрушка (собачка, кошка, матрешка и др.). В зависимости от перемещения фигурки (вверх-вниз) дети меняют высоту голоса, Задания, как в восходящем, так и в нисходящем порядке.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9592" y="980728"/>
            <a:ext cx="73448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Звуковые книжки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делают из картона или плотной бумаги (размер 30х 20 см). На каждой странице цветная иллюстрация (аппликация или рисунок), сюжет которой соответствует названию знакомой детьми песни.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40" name="Рисунок 114" descr="в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80" y="3212976"/>
            <a:ext cx="4229100" cy="18780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99592" y="1772816"/>
            <a:ext cx="741682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под рисунком предлагается нотная строка с записью мелодии данной песни и текст песни. Звуковые книжки используют во всех возрастных группах, начиная со второй младшей (содержание песен соответственно меняется). Малыши устанавливают книжки на пюпитр не озвученного инструмента (пианино, рояль) и поют свою любимую песенку. Дети 6—7 лет применяют эти книжки в самостоятельной музыкальной деятельности. Перелистывая звуковую книжку, они узнают песни и поют их по «нотам», музицируя на каком-либо инструменте.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99592" y="5256203"/>
            <a:ext cx="74168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Звуковые картинки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то же, что и звуковые книжки, только оформление каждой песни представлено отдельно, самостоятельной карточкой-картинкой (размер 15Х 10 см). Все картинки хранят в пакете или коробке. Звуковыми картинками удобно пользоваться: их можно часто менять и постепенно накапливать, используя большое количество разнообразных песен.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9873811"/>
              </p:ext>
            </p:extLst>
          </p:nvPr>
        </p:nvGraphicFramePr>
        <p:xfrm>
          <a:off x="251520" y="692696"/>
          <a:ext cx="92170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39600" y="4149080"/>
            <a:ext cx="7344816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Звуковысотный  слух -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воспринимать и  различать звуки по высоте;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Чувство  ритма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воспринимать и различать звуки по длительности (короткие, длинные), простые ритмические рисунки.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Тембровый  слух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воспринимать и различать различную окраску звука (голоса людей, голоса музыкальных инструментов).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Динамический слух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возможность воспринимать и различать звуки по силе звучания (громко - тихо).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2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00" y="4077072"/>
            <a:ext cx="13509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Рисунок 12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13573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45496" y="670151"/>
            <a:ext cx="748883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</a:tabLst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МАТЕРИАЛ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Портреты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русских и зарубежных композиторов используют в работе с детьми старшего дошкольного возраста, эпизодически выставляют в музыкальном уголке (формата А4). Для удобства пользования на обратной стороне записывают краткие биографические сведения, доступные для детей старшего дошкольного возраста.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Картинки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(открытки) с изображением музыкальных инструментов (скрипка, труба, аккордеон, балалайка и т.д.) используют для знакомства детей с этими инструментами. С обратной стороны можно описать внешний вид инструмента или подобрать загадку про этот инструмент.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45496" y="3298361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музыкальным образам для слушания музыки (начиная со 2-й младшей например, «Болезнь куклы», «Смелый наездник», «Медведь» и т.д.) формат А4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6196405" cy="468393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способностей - одна из главных задач музыкального воспитания в детском саду. Основная цель музыкального воспитания ребенка - получить эстетически воспитанную и развитую, умеющую эмоционально воспринимать содержание музыкального произведения личность, научить малыша проникаться настроением, мыслями, чувствами.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Известно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музыкальное развитие ребенка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музицированием.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Самостоятельная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 ребенка возможна при условии создания специальной предметно-развивающей среды, а для развития личности дошкольников рядом с ними должен быть педагог, увлеченный музыкой, умеющий реализовать творческий потенциал  музыкальной   среды  и управлять развитием творчества детей в  музыкальной 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438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23" descr="проке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11" y="3049442"/>
            <a:ext cx="644822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Рисунок 124" descr="цук5р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81575"/>
            <a:ext cx="792000" cy="10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Рисунок 125" descr="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3570"/>
            <a:ext cx="1764000" cy="12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65534" y="1967433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книги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-песенники, «Детям о музыке»  начиная со средней группы.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768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Развитие творческого начала детей во многом зависит от оборудования и его привлекательности. Мини-центры оформляются в одном стиле, с использованием материалов одной фактуры и цветовой гаммы. Созданная «по законам красоты» среда способствует пониманию детьми прекрасного, воспитанию у них художественного вкуса и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детям, детскому учреждению, желание посещать его.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Необходимы оригинальность, простота, привлекательность, доступность, а также достаточное количество ассортимента инструментов, дидактических пособий (музыкально-дидактические игры должны быть разно образны по содержанию и красочно оформлены, тогда они будут привлекать внимание детей, вызывать желание петь и слушать музыку), демонстрационного материала, атрибутов.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00475" algn="l"/>
              </a:tabLst>
            </a:pPr>
            <a:r>
              <a:rPr lang="ru-RU" sz="2000" dirty="0" smtClean="0">
                <a:effectLst/>
                <a:latin typeface="Cambria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0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30942"/>
            <a:ext cx="1152000" cy="75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95982" y="1484784"/>
            <a:ext cx="734481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того, чтобы у детей постоянно поддерживался интерес к самостоятельной музыкальной деятельности, необходимо время от времени (1раз в квартал) обновлять пособия в музыкальном уголке, вносить новое оборудование.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Музыкальная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среда  раскрывает свои возможности в процессе общения детей со взрослым в этой  среде. От компетентности взрослого, его доброжелательности и заинтересованного отношения к детям зависит, станет ли эта  среда   развивающей, захочет и сможет ли ребенок освоить ее в своей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9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19236"/>
              </p:ext>
            </p:extLst>
          </p:nvPr>
        </p:nvGraphicFramePr>
        <p:xfrm>
          <a:off x="2103438" y="1772816"/>
          <a:ext cx="4914900" cy="308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9080"/>
                <a:gridCol w="845820"/>
              </a:tblGrid>
              <a:tr h="450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Длительность пребывания всех детей группы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 той или иной зоне, % общего пребывания в группе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Игровой уголок (куклы, транспорт, строитель)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45,8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Рабочая зона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Изобразительный уголок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Бытовое пространство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Дидактический уголок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Театральная зона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Книжный уголок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Физкультурный уголок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Музыкальный уголок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03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08720"/>
            <a:ext cx="7200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 «не востребованности» музыкального уголка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старших дошкольников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Статичность и однообразие материалов.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перестает привлекать внимание детей к материалам, представленным в музыкальном уголке, или вводит дополнительные, удобные для него правила их использования. Например, запрет на перемещение музыкальных инструментов с полки, на которой они хранятся, приводит к угасанию интереса детей к ним, к равнодушию. Редкая сменяемость материалов делает их неинтересными для ребенка, вызывает нежелание использовать в своей деятельности.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Несоответствие оборудования и материалов возрастным возможностям и актуальным интересам детей.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Хранение образно-символических материалов (картинок и иллюстраций) в уголке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завязками пресекает желание детей их рассматривать. Отсутствие в музыкальном уголке  альбомов, детских качественно иллюстрированных книжек для восприятия зрительного ряда также не привлекают внимания детей к объектам этой тематической зоны.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Прямой словесный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(«Положите на место металлофон, вы очень шумите») или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негласный запрет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использование материалов и оборудования уголка в свободной самостоятельной деятельности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Эстетическая малопривлекательность материалов,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ветхость, однотипность возможного использования не стимулируют интереса детей к их применению в свободной деятельности.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83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 </a:t>
            </a:r>
            <a:endParaRPr lang="ru-RU" sz="900" dirty="0"/>
          </a:p>
          <a:p>
            <a:pPr algn="ctr"/>
            <a:r>
              <a:rPr lang="ru-RU" sz="900" b="1" u="sng" dirty="0"/>
              <a:t>ТРЕБОВАНИЯ К ПРОЕКТИРОВАНИЮ МУЗЫКАЛЬНОЙ</a:t>
            </a:r>
            <a:endParaRPr lang="ru-RU" sz="900" dirty="0"/>
          </a:p>
          <a:p>
            <a:pPr algn="ctr"/>
            <a:r>
              <a:rPr lang="ru-RU" sz="900" b="1" u="sng" dirty="0"/>
              <a:t>ПРЕДМЕТНО - РАЗВИВАЮЩЕЙ СРЕДЫ:</a:t>
            </a:r>
            <a:endParaRPr lang="ru-RU" sz="900" dirty="0"/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Содержание музыкальной среды следует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с ведущим видом деятельности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определенной возрастной группы, но  при этом важно руководствоваться таким положением: в каждый момент жизни все ведущие виды деятельности детей раннего и дошкольного возраста (предметная, игровая, предпосылки учебной деятельности) присутствуют одновременно, но каждая из них проходит свой	 путь развития до момента, когда она становится ведущей.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Музыкальная предметно-развивающая среда должна содержать как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(уже известные ребенку)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подлежащие исследованию.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Музыкальная предметно-развивающая среда должна быть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Музыкальная предметно-развивающая среда  должна быть организована таким образом, чтобы в ней были представлены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виды музыкальной деятельности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(восприятие, детское исполнительство, детское музыкальное творчество, музыкально-образовательная деятельность).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Должны быть созданы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активного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любыми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пособиями и инструментами.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Музыкальные мини-центры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удобны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развертывания музыкальной деятельности одним ребенком, двумя детьми или подгруппой.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Оформление музыкальных мини – центров для детей раннего и младшего дошкольного возраста должно быть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для детей старшего - иметь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дидактическую направленность.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Предметная среда должна быть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сомасштабна глазу, действиям руки, росту ребенка.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Пособия должны быть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добротными, эстетически привлекательными, простыми в обращении.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Мини-центры должны быть оформлены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стиле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использованием материалов одной фактуры и цветовой гаммы.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Самое главное требование: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взрослого, его доброжелательность и заинтересованное отношение к детям.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этого зависит, станет ли эта среда развивающей, захочет  и сможет ли ребенок освоить ее в своей деятельности. Ребенок и взрослый действуют вместе – им обоим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комфортно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музыкальной предметно-развивающей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25941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07720"/>
              </p:ext>
            </p:extLst>
          </p:nvPr>
        </p:nvGraphicFramePr>
        <p:xfrm>
          <a:off x="467544" y="260648"/>
          <a:ext cx="8280919" cy="56886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55969"/>
                <a:gridCol w="1023297"/>
                <a:gridCol w="1089335"/>
                <a:gridCol w="1098240"/>
                <a:gridCol w="1440326"/>
                <a:gridCol w="1373752"/>
              </a:tblGrid>
              <a:tr h="15961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оборудования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Возрастная группа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ru-RU" sz="900">
                          <a:effectLst/>
                        </a:rPr>
                        <a:t> – мл.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II</a:t>
                      </a:r>
                      <a:r>
                        <a:rPr lang="ru-RU" sz="900">
                          <a:effectLst/>
                        </a:rPr>
                        <a:t>-я мл.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средняя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старшая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старшая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ДЕТСКИЕ МУЗЫКАЛЬНЫЕ ИНСТРУМЕНТЫ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Металлофон (диатонический),             (хроматический)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Ксилофон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Цитры или гусли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Аккордеон детский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285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Рояль или пианино (детские)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Арфа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319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Барабаны с разной высотой звучания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Бубны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Треугольники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Маракасы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Трещотка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581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Колокольчики с разной высотой звучания (высокого, среднего и низкого звучания)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набора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набора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319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Колокольчики (одинаковые)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5-6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876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Детские духовые инструменты (дудочки, флейты, саксофоны и т.д. не используются в самостоятельной деятельности детей).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433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Детские электромузыкальные инструменты (на батарейках)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Кастаньеты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Бубенцы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Погремушки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3-4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  <a:tr h="159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Деревянные ложки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6-8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6-8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6-8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6-8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97" marR="263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7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54063"/>
              </p:ext>
            </p:extLst>
          </p:nvPr>
        </p:nvGraphicFramePr>
        <p:xfrm>
          <a:off x="539552" y="188640"/>
          <a:ext cx="8208912" cy="60445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3247"/>
                <a:gridCol w="1093835"/>
                <a:gridCol w="1093835"/>
                <a:gridCol w="1164429"/>
                <a:gridCol w="1173948"/>
                <a:gridCol w="1539618"/>
              </a:tblGrid>
              <a:tr h="44477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 smtClean="0">
                          <a:effectLst/>
                        </a:rPr>
                        <a:t>ИГРУШКИ ОЗВУЧЕННЫЕ</a:t>
                      </a: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</a:txBody>
                  <a:tcPr marL="23147" marR="231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Музыкальные волчки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3-5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140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Музыкальная книжка.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7505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Игрушки с фиксированной мелодией</a:t>
                      </a:r>
                      <a:r>
                        <a:rPr lang="ru-RU" sz="900" dirty="0" smtClean="0"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- </a:t>
                      </a:r>
                      <a:r>
                        <a:rPr lang="ru-RU" sz="900" dirty="0" smtClean="0">
                          <a:effectLst/>
                        </a:rPr>
                        <a:t>органчики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-музыкальные шкатулки.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r>
                        <a:rPr lang="ru-RU" sz="900" dirty="0">
                          <a:effectLst/>
                        </a:rPr>
                        <a:t>неваляшки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2-3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2-3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1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2-3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2-3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6427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Озвученные образные игрушки, изображающие различных животных (кошка, собака, петух, гусь, лошадь и т.д.).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5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Заводные игрушки (пляшущий медведь, заяц играет на барабане, поющая птичка и т.д.)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3-6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3-6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2-3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597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Игрушки-самоделки  (ритмические кубики, палочки,  коробочки с наполнителями, «шумелки», «шуршалки» и т.д.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 и более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и более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 и более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и более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и более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29278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ИГРУШКИ-САМОДЕЛКИ </a:t>
                      </a:r>
                      <a:r>
                        <a:rPr lang="ru-RU" sz="900" dirty="0">
                          <a:effectLst/>
                        </a:rPr>
                        <a:t>НЕОЗВУЧЕННЫЕ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 озвученные игрушки инструменты</a:t>
                      </a:r>
                      <a:r>
                        <a:rPr lang="ru-RU" sz="900" dirty="0" smtClean="0"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</a:t>
                      </a:r>
                      <a:r>
                        <a:rPr lang="ru-RU" sz="900" dirty="0">
                          <a:effectLst/>
                        </a:rPr>
                        <a:t>-</a:t>
                      </a:r>
                      <a:r>
                        <a:rPr lang="ru-RU" sz="900" dirty="0" smtClean="0">
                          <a:effectLst/>
                        </a:rPr>
                        <a:t>пианино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</a:t>
                      </a:r>
                      <a:r>
                        <a:rPr lang="ru-RU" sz="900" dirty="0">
                          <a:effectLst/>
                        </a:rPr>
                        <a:t>- </a:t>
                      </a:r>
                      <a:r>
                        <a:rPr lang="ru-RU" sz="900" dirty="0" smtClean="0">
                          <a:effectLst/>
                        </a:rPr>
                        <a:t>балалайка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- гармошка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2-3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44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Музыкальная лесенка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ступенчатая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ступенчатая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ступенчатая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292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Звуковая книжка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  <a:tr h="445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МАГНИТОФОН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ФОНОТЕКА СО СПЕЦИАЛЬНО ПОДОБРАННОЙ МУЗЫКОЙ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147" marR="231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6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37426"/>
              </p:ext>
            </p:extLst>
          </p:nvPr>
        </p:nvGraphicFramePr>
        <p:xfrm>
          <a:off x="539552" y="692696"/>
          <a:ext cx="8064894" cy="54006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5648"/>
                <a:gridCol w="1074643"/>
                <a:gridCol w="1074643"/>
                <a:gridCol w="1144001"/>
                <a:gridCol w="1153353"/>
                <a:gridCol w="1512606"/>
              </a:tblGrid>
              <a:tr h="46836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АТРИБУТЫ И КОСТЮМЫ ДЛЯ МУЗЫКАЛЬНО-РИТМИЧЕСКОЙ  ДЕЯТЕЛЬНОСТИ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2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(используются во всех группах ДОУ, по кол-ву детей в группе)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Разноцветные флажки (3-4 цветов)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Разноцветные платочки (3-4 цветов)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 Разноцветные султанчики (3-4 цветов)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4. Разноцветные ленточки (3-4 цветов)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5. Искусственные цветы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6. Осенние листочки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7. Шапочки-маски (медведя, зайца, лисы, волка, лягушки, кота, собаки, петушка и т.д</a:t>
                      </a:r>
                      <a:r>
                        <a:rPr lang="ru-RU" sz="1050" dirty="0" smtClean="0">
                          <a:effectLst/>
                        </a:rPr>
                        <a:t>.).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8</a:t>
                      </a:r>
                      <a:r>
                        <a:rPr lang="ru-RU" sz="1050" dirty="0">
                          <a:effectLst/>
                        </a:rPr>
                        <a:t>. Костюмы и детали костюмов (косыночки, кокошники, веночки, бескозырки и т.д.) – по выбору.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604" marR="426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4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1460"/>
              </p:ext>
            </p:extLst>
          </p:nvPr>
        </p:nvGraphicFramePr>
        <p:xfrm>
          <a:off x="611560" y="404664"/>
          <a:ext cx="8208911" cy="56942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4614"/>
                <a:gridCol w="1124101"/>
                <a:gridCol w="1056591"/>
                <a:gridCol w="1056591"/>
                <a:gridCol w="1137868"/>
                <a:gridCol w="1219146"/>
              </a:tblGrid>
              <a:tr h="33193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</a:rPr>
                        <a:t>ИЛЛЮСТРАТИВНЫЙ МАТЕРИАЛ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Портреты композиторов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436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Картинки с изображением различных музыкальных инструментов.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331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Иллюстрации к музыкальным образам для слушания музыки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1369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Картинки, изображающие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а) различные виды музыкальной деятельности (пение, танец, игра на инструментах),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б) музыкальные профессии,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в) понятия (дирижер, хор,  балет, оркестр, ноты и т.д.)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набор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набор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набор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набор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набор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набор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504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Детские книги-песенники, книги о музыке для детей дошкольного возраста.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 выбору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 выбору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 выбору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504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 Карточки с изображением эмоций (радость,  грусть, испуг, удивление, слезы).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158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331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 Иллюстрации с изображением  национальных танцев и костюмов.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альбом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850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 Пиктограммы-схемы построений, перестроений, помогающие воспринимать ориентировку в пространстве (круг,  полукруг, диагональ, колонна, «змейка» и т.д.)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  <a:tr h="504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8. Настольные музыкально-дидактические игры (см. ниже)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*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*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023" marR="16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2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343</TotalTime>
  <Words>2028</Words>
  <Application>Microsoft Office PowerPoint</Application>
  <PresentationFormat>Экран (4:3)</PresentationFormat>
  <Paragraphs>632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                          Содержание музыкальных мини-центров в группах ДОУ.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Настольные музыкально-дидактические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музыкальных мини центров в группе</dc:title>
  <dc:creator>Admin</dc:creator>
  <cp:lastModifiedBy>Admin</cp:lastModifiedBy>
  <cp:revision>36</cp:revision>
  <dcterms:created xsi:type="dcterms:W3CDTF">2014-09-28T17:32:27Z</dcterms:created>
  <dcterms:modified xsi:type="dcterms:W3CDTF">2014-10-04T06:18:25Z</dcterms:modified>
</cp:coreProperties>
</file>