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9" r:id="rId9"/>
    <p:sldId id="262" r:id="rId10"/>
    <p:sldId id="263" r:id="rId11"/>
    <p:sldId id="264" r:id="rId12"/>
    <p:sldId id="270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C8FCC-BB72-4175-A073-C2AE0886169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5861D-A463-49CE-9020-B8705A4F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cabinet10\&#1056;&#1072;&#1073;&#1086;&#1095;&#1080;&#1081;%20&#1089;&#1090;&#1086;&#1083;\&#1086;&#1090;&#1082;&#1088;&#1099;&#1090;&#1099;&#1081;%20&#1091;&#1088;&#1086;&#1082;%20&#1074;%205%20&#1082;&#1083;&#1072;&#1089;&#1089;&#1077;\&#1044;&#1077;&#1082;&#1083;&#1072;&#1084;&#1072;&#1094;&#1080;&#1103;.mp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Documents%20and%20Settings\cabinet10\&#1056;&#1072;&#1073;&#1086;&#1095;&#1080;&#1081;%20&#1089;&#1090;&#1086;&#1083;\&#1086;&#1090;&#1082;&#1088;&#1099;&#1090;&#1099;&#1081;%20&#1091;&#1088;&#1086;&#1082;%20&#1074;%205%20&#1082;&#1083;&#1072;&#1089;&#1089;&#1077;\&#1086;&#1087;&#1077;&#1088;&#1072;%20&#1076;&#1077;&#1074;&#1086;&#1095;&#1082;&#1072;%20&#1089;&#1086;%20&#1089;&#1087;&#1080;&#1095;&#1082;&#1072;&#1084;&#1080;%20-%20&#1074;&#1072;&#1083;&#1100;&#1089;.avi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cabinet10\&#1056;&#1072;&#1073;&#1086;&#1095;&#1080;&#1081;%20&#1089;&#1090;&#1086;&#1083;\&#1086;&#1090;&#1082;&#1088;&#1099;&#1090;&#1099;&#1081;%20&#1091;&#1088;&#1086;&#1082;%20&#1074;%205%20&#1082;&#1083;&#1072;&#1089;&#1089;&#1077;\Vladimir-&#1048;vanovich-Rebikov---Anatoliy-Sheludyakov-Chetyre-p_esy-soch-6--2-Grustnaya-pesnya(muzofon.com)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cabinet10\&#1056;&#1072;&#1073;&#1086;&#1095;&#1080;&#1081;%20&#1089;&#1090;&#1086;&#1083;\&#1086;&#1090;&#1082;&#1088;&#1099;&#1090;&#1099;&#1081;%20&#1091;&#1088;&#1086;&#1082;%20&#1074;%205%20&#1082;&#1083;&#1072;&#1089;&#1089;&#1077;\Vladimir-&#1048;vanovich-Rebikov---Anatoliy-Sheludyakov-Tancy-soch-51-I-Allegretto(muzofon.com).mp3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cabinet10\&#1056;&#1072;&#1073;&#1086;&#1095;&#1080;&#1081;%20&#1089;&#1090;&#1086;&#1083;\&#1086;&#1090;&#1082;&#1088;&#1099;&#1090;&#1099;&#1081;%20&#1091;&#1088;&#1086;&#1082;%20&#1074;%205%20&#1082;&#1083;&#1072;&#1089;&#1089;&#1077;\Vladimir-Rebikov-Osennie-cvety---I-Moderato(muzofon.com)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672414" cy="3243285"/>
          </a:xfrm>
        </p:spPr>
        <p:txBody>
          <a:bodyPr/>
          <a:lstStyle/>
          <a:p>
            <a:r>
              <a:rPr lang="ru-RU" b="1" dirty="0" smtClean="0"/>
              <a:t>Музыка и поэзия</a:t>
            </a:r>
            <a:endParaRPr lang="ru-RU" b="1" dirty="0"/>
          </a:p>
        </p:txBody>
      </p:sp>
      <p:pic>
        <p:nvPicPr>
          <p:cNvPr id="3" name="Рисунок 2" descr="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2488458"/>
            <a:ext cx="4577266" cy="3940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3297238"/>
          </a:xfrm>
        </p:spPr>
        <p:txBody>
          <a:bodyPr>
            <a:normAutofit/>
          </a:bodyPr>
          <a:lstStyle/>
          <a:p>
            <a:r>
              <a:rPr lang="ru-RU" dirty="0" smtClean="0"/>
              <a:t>Мелодекламация – чтение стихов под музыку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61547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К.Бальмонт «Лебедь»</a:t>
            </a:r>
            <a:br>
              <a:rPr lang="ru-RU" dirty="0" smtClean="0"/>
            </a:br>
            <a:r>
              <a:rPr lang="ru-RU" dirty="0" smtClean="0"/>
              <a:t>Белый лебедь, лебедь чистый.</a:t>
            </a:r>
            <a:br>
              <a:rPr lang="ru-RU" dirty="0" smtClean="0"/>
            </a:br>
            <a:r>
              <a:rPr lang="ru-RU" dirty="0" smtClean="0"/>
              <a:t>Сны твои всегда безмолвны,</a:t>
            </a:r>
            <a:br>
              <a:rPr lang="ru-RU" dirty="0" smtClean="0"/>
            </a:br>
            <a:r>
              <a:rPr lang="ru-RU" dirty="0" smtClean="0"/>
              <a:t>Безмятежно-серебристый,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>Ты скользишь, рождая волны.</a:t>
            </a:r>
            <a:br>
              <a:rPr lang="ru-RU" dirty="0" smtClean="0"/>
            </a:br>
            <a:r>
              <a:rPr lang="ru-RU" dirty="0" smtClean="0"/>
              <a:t>Под тобою глубь немая,</a:t>
            </a:r>
            <a:br>
              <a:rPr lang="ru-RU" dirty="0" smtClean="0"/>
            </a:br>
            <a:r>
              <a:rPr lang="ru-RU" dirty="0" smtClean="0"/>
              <a:t>Без привета, без ответа,</a:t>
            </a:r>
            <a:br>
              <a:rPr lang="ru-RU" dirty="0" smtClean="0"/>
            </a:br>
            <a:r>
              <a:rPr lang="ru-RU" dirty="0" smtClean="0"/>
              <a:t>Но скользишь ты, утопая,</a:t>
            </a:r>
            <a:br>
              <a:rPr lang="ru-RU" dirty="0" smtClean="0"/>
            </a:br>
            <a:r>
              <a:rPr lang="ru-RU" dirty="0" smtClean="0"/>
              <a:t>В бездне воздуха и света…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  <p:pic>
        <p:nvPicPr>
          <p:cNvPr id="3" name="Декламация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6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«Вальс» из оперы « Ёлка»</a:t>
            </a:r>
            <a:endParaRPr lang="ru-RU" dirty="0"/>
          </a:p>
        </p:txBody>
      </p:sp>
      <p:pic>
        <p:nvPicPr>
          <p:cNvPr id="5" name="опера девочка со спичками - вальс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71538" y="1285860"/>
            <a:ext cx="68580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урок!</a:t>
            </a:r>
            <a:endParaRPr lang="ru-RU" dirty="0"/>
          </a:p>
        </p:txBody>
      </p:sp>
      <p:pic>
        <p:nvPicPr>
          <p:cNvPr id="4" name="Содержимое 3" descr="6616665-s-5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6083320"/>
          </a:xfrm>
        </p:spPr>
        <p:txBody>
          <a:bodyPr>
            <a:normAutofit/>
          </a:bodyPr>
          <a:lstStyle/>
          <a:p>
            <a:r>
              <a:rPr lang="ru-RU" dirty="0" smtClean="0"/>
              <a:t>«…Значительная талантливость, поэтичность, красивая гармония и весьма недюжинная изобретательность»</a:t>
            </a:r>
            <a:br>
              <a:rPr lang="ru-RU" dirty="0" smtClean="0"/>
            </a:br>
            <a:r>
              <a:rPr lang="ru-RU" dirty="0" smtClean="0"/>
              <a:t>П.И. Чайковский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Ребиков</a:t>
            </a:r>
            <a:r>
              <a:rPr lang="ru-RU" b="1" dirty="0" smtClean="0"/>
              <a:t> Владимир Иванович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(1866-1920)</a:t>
            </a:r>
            <a:endParaRPr lang="ru-RU" dirty="0"/>
          </a:p>
        </p:txBody>
      </p:sp>
      <p:pic>
        <p:nvPicPr>
          <p:cNvPr id="4" name="Содержимое 3" descr="103334_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00298" y="1420222"/>
            <a:ext cx="3429024" cy="5152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2940048"/>
          </a:xfrm>
        </p:spPr>
        <p:txBody>
          <a:bodyPr>
            <a:normAutofit/>
          </a:bodyPr>
          <a:lstStyle/>
          <a:p>
            <a:r>
              <a:rPr lang="ru-RU" dirty="0" smtClean="0"/>
              <a:t>10 опер, 2 балета, множество инструментальных произведений, романсы</a:t>
            </a:r>
            <a:endParaRPr lang="ru-RU" dirty="0"/>
          </a:p>
        </p:txBody>
      </p:sp>
      <p:pic>
        <p:nvPicPr>
          <p:cNvPr id="3" name="Рисунок 2" descr="5769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3214686"/>
            <a:ext cx="2714644" cy="3376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Брюсов Валерий Яковлевич</a:t>
            </a:r>
            <a:br>
              <a:rPr lang="ru-RU" dirty="0" smtClean="0"/>
            </a:br>
            <a:r>
              <a:rPr lang="ru-RU" dirty="0" smtClean="0"/>
              <a:t>(1873-1924)</a:t>
            </a:r>
            <a:endParaRPr lang="ru-RU" dirty="0"/>
          </a:p>
        </p:txBody>
      </p:sp>
      <p:pic>
        <p:nvPicPr>
          <p:cNvPr id="4" name="Содержимое 3" descr="i4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1644609"/>
            <a:ext cx="4143403" cy="51470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551181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Чёткие линии гор,</a:t>
            </a:r>
            <a:br>
              <a:rPr lang="ru-RU" sz="4000" dirty="0" smtClean="0"/>
            </a:br>
            <a:r>
              <a:rPr lang="ru-RU" sz="4000" dirty="0" smtClean="0"/>
              <a:t> Бледно-неверное море…</a:t>
            </a:r>
            <a:br>
              <a:rPr lang="ru-RU" sz="4000" dirty="0" smtClean="0"/>
            </a:br>
            <a:r>
              <a:rPr lang="ru-RU" sz="4000" dirty="0" smtClean="0"/>
              <a:t>Гаснет восторженный взор,</a:t>
            </a:r>
            <a:br>
              <a:rPr lang="ru-RU" sz="4000" dirty="0" smtClean="0"/>
            </a:br>
            <a:r>
              <a:rPr lang="ru-RU" sz="4000" dirty="0" smtClean="0"/>
              <a:t>Тонет в безбрежном просторе,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Создал я в тайных мечтах</a:t>
            </a:r>
            <a:br>
              <a:rPr lang="ru-RU" sz="4000" dirty="0" smtClean="0"/>
            </a:br>
            <a:r>
              <a:rPr lang="ru-RU" sz="4000" dirty="0" smtClean="0"/>
              <a:t>Мир идеальной природы, -</a:t>
            </a:r>
            <a:br>
              <a:rPr lang="ru-RU" sz="4000" dirty="0" smtClean="0"/>
            </a:br>
            <a:r>
              <a:rPr lang="ru-RU" sz="4000" dirty="0" smtClean="0"/>
              <a:t>Что перед ним этот прах:</a:t>
            </a:r>
            <a:br>
              <a:rPr lang="ru-RU" sz="4000" dirty="0" smtClean="0"/>
            </a:br>
            <a:r>
              <a:rPr lang="ru-RU" sz="4000" dirty="0" smtClean="0"/>
              <a:t>Степи, и скалы, и воды.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Vladimir-Иvanovich-Rebikov---Anatoliy-Sheludyakov-Chetyre-p_esy-soch-6--2-Grustnaya-pesny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572396" y="557214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837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Vladimir-Иvanovich-Rebikov---Anatoliy-Sheludyakov-Tancy-soch-51-I-Allegretto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2511420"/>
          </a:xfrm>
        </p:spPr>
        <p:txBody>
          <a:bodyPr>
            <a:normAutofit/>
          </a:bodyPr>
          <a:lstStyle/>
          <a:p>
            <a:r>
              <a:rPr lang="ru-RU" dirty="0" smtClean="0"/>
              <a:t>« Танец» 1-я часть « Аллегретто»</a:t>
            </a:r>
            <a:br>
              <a:rPr lang="ru-RU" dirty="0" smtClean="0"/>
            </a:br>
            <a:r>
              <a:rPr lang="ru-RU" dirty="0" smtClean="0"/>
              <a:t>Аллегретто- обозначение оживлённого темпа в музыке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138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9b5fc9fefd70t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7" r="47"/>
          <a:stretch>
            <a:fillRect/>
          </a:stretch>
        </p:blipFill>
        <p:spPr>
          <a:xfrm>
            <a:off x="747648" y="714357"/>
            <a:ext cx="7524802" cy="564360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Vladimir-Rebikov-Osennie-cvety---I-Moderato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547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67</Words>
  <Application>Microsoft Office PowerPoint</Application>
  <PresentationFormat>Экран (4:3)</PresentationFormat>
  <Paragraphs>11</Paragraphs>
  <Slides>13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Музыка и поэзия</vt:lpstr>
      <vt:lpstr>«…Значительная талантливость, поэтичность, красивая гармония и весьма недюжинная изобретательность» П.И. Чайковский</vt:lpstr>
      <vt:lpstr>Ребиков Владимир Иванович (1866-1920)</vt:lpstr>
      <vt:lpstr>10 опер, 2 балета, множество инструментальных произведений, романсы</vt:lpstr>
      <vt:lpstr>Брюсов Валерий Яковлевич (1873-1924)</vt:lpstr>
      <vt:lpstr>Чёткие линии гор,  Бледно-неверное море… Гаснет восторженный взор, Тонет в безбрежном просторе,  Создал я в тайных мечтах Мир идеальной природы, - Что перед ним этот прах: Степи, и скалы, и воды. </vt:lpstr>
      <vt:lpstr>« Танец» 1-я часть « Аллегретто» Аллегретто- обозначение оживлённого темпа в музыке</vt:lpstr>
      <vt:lpstr>Слайд 8</vt:lpstr>
      <vt:lpstr>Слайд 9</vt:lpstr>
      <vt:lpstr>Мелодекламация – чтение стихов под музыку </vt:lpstr>
      <vt:lpstr>К.Бальмонт «Лебедь» Белый лебедь, лебедь чистый. Сны твои всегда безмолвны, Безмятежно-серебристый, Ты скользишь, рождая волны. Под тобою глубь немая, Без привета, без ответа, Но скользишь ты, утопая, В бездне воздуха и света… </vt:lpstr>
      <vt:lpstr>«Вальс» из оперы « Ёлка»</vt:lpstr>
      <vt:lpstr>Спасибо за урок!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 и поэзия</dc:title>
  <dc:creator>Admin</dc:creator>
  <cp:lastModifiedBy>cabinet10</cp:lastModifiedBy>
  <cp:revision>29</cp:revision>
  <dcterms:created xsi:type="dcterms:W3CDTF">2013-12-04T19:06:29Z</dcterms:created>
  <dcterms:modified xsi:type="dcterms:W3CDTF">2013-12-12T13:00:10Z</dcterms:modified>
</cp:coreProperties>
</file>