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79" r:id="rId4"/>
    <p:sldId id="257" r:id="rId5"/>
    <p:sldId id="258" r:id="rId6"/>
    <p:sldId id="259" r:id="rId7"/>
    <p:sldId id="260" r:id="rId8"/>
    <p:sldId id="275" r:id="rId9"/>
    <p:sldId id="261" r:id="rId10"/>
    <p:sldId id="264" r:id="rId11"/>
    <p:sldId id="276" r:id="rId12"/>
    <p:sldId id="265" r:id="rId13"/>
    <p:sldId id="266" r:id="rId14"/>
    <p:sldId id="269" r:id="rId15"/>
    <p:sldId id="277" r:id="rId16"/>
    <p:sldId id="271" r:id="rId17"/>
    <p:sldId id="272" r:id="rId18"/>
    <p:sldId id="273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B01D-0723-4CBF-8A84-C6104A62751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31E37-9295-4CFC-8107-58A4D1600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31E37-9295-4CFC-8107-58A4D1600CB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ИСПОЛЬЗОВАНИЕ  ШАБЛОНА  ТЕХНОЛОГИЧЕСКОЙ  КАРТЫ ПРИ  ПЛАНИРОВАНИИ  НОД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797152"/>
            <a:ext cx="44644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  </a:t>
            </a:r>
          </a:p>
          <a:p>
            <a:pPr algn="ctr"/>
            <a:r>
              <a:rPr lang="ru-RU" dirty="0" smtClean="0"/>
              <a:t>Воспитатель 2 младшей группы</a:t>
            </a:r>
          </a:p>
          <a:p>
            <a:pPr algn="ctr"/>
            <a:r>
              <a:rPr lang="ru-RU" dirty="0" smtClean="0"/>
              <a:t> МБДОУ  Детский сад № 3 «Ромашка»</a:t>
            </a:r>
          </a:p>
          <a:p>
            <a:pPr algn="ctr"/>
            <a:r>
              <a:rPr lang="ru-RU" dirty="0" smtClean="0"/>
              <a:t>Рудник Ирина Михайловна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313184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(звучит аудиозапись «Голоса домашних животных»)</a:t>
            </a:r>
          </a:p>
          <a:p>
            <a:endParaRPr lang="ru-RU" sz="2600" dirty="0" smtClean="0"/>
          </a:p>
          <a:p>
            <a:r>
              <a:rPr lang="ru-RU" sz="2600" dirty="0" smtClean="0"/>
              <a:t>Воспитатель достает из-за «хлева» картинки с изображением тех животных, которых назвали дети (по очереди). О тех животных, голоса которых дети не узнали, воспитатель загадывает загадки и тоже выставляет картинки на магнитную доску</a:t>
            </a:r>
          </a:p>
          <a:p>
            <a:r>
              <a:rPr lang="ru-RU" sz="2600" dirty="0" smtClean="0"/>
              <a:t>Молодцы ребята! Все отгадали загадки. А теперь расскажем Даше, какие животные живут в деревне.</a:t>
            </a:r>
          </a:p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acer\Downloads\0004-005-A-esche-domashnie-zhivotnye-eto-korova-k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5940152" cy="56880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Игровое упражнение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«Кто это так кричит?»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ЗАГАДКИ  О ДОМАШНИХ  ЖИВОТНЫХ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Шубу дважды в год снимает. Кто под шубою гуляет? (овца)</a:t>
            </a:r>
          </a:p>
          <a:p>
            <a:r>
              <a:rPr lang="ru-RU" sz="3200" dirty="0" smtClean="0"/>
              <a:t>С бородой родится - никто не дивится (козел) </a:t>
            </a:r>
          </a:p>
          <a:p>
            <a:r>
              <a:rPr lang="ru-RU" sz="3200" dirty="0" smtClean="0"/>
              <a:t>Стоит копна посреди двора, спереди - вилы, сзади - метла (корова) </a:t>
            </a:r>
          </a:p>
          <a:p>
            <a:r>
              <a:rPr lang="ru-RU" sz="3200" dirty="0" smtClean="0"/>
              <a:t>Возле бочки катаются клубочки (свинья и поросята) 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0070C0"/>
                </a:solidFill>
              </a:rPr>
              <a:t>Речевая игра: «Какой, какая, какие?»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Кто это?</a:t>
            </a:r>
          </a:p>
          <a:p>
            <a:r>
              <a:rPr lang="ru-RU" dirty="0" smtClean="0"/>
              <a:t>Какая она?</a:t>
            </a:r>
          </a:p>
          <a:p>
            <a:r>
              <a:rPr lang="ru-RU" dirty="0" smtClean="0"/>
              <a:t>А это кто?</a:t>
            </a:r>
          </a:p>
          <a:p>
            <a:r>
              <a:rPr lang="ru-RU" dirty="0" smtClean="0"/>
              <a:t>Какой он?</a:t>
            </a:r>
          </a:p>
          <a:p>
            <a:endParaRPr lang="ru-RU" dirty="0"/>
          </a:p>
        </p:txBody>
      </p:sp>
      <p:pic>
        <p:nvPicPr>
          <p:cNvPr id="5122" name="Picture 2" descr="C:\Users\acer\Downloads\1345039455_70fdeba0debd33f01d80bb65e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644420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Динамическая пауза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1-3 мин.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180528" y="908720"/>
            <a:ext cx="4219128" cy="5949280"/>
          </a:xfrm>
        </p:spPr>
        <p:txBody>
          <a:bodyPr>
            <a:normAutofit fontScale="40000" lnSpcReduction="20000"/>
          </a:bodyPr>
          <a:lstStyle/>
          <a:p>
            <a:r>
              <a:rPr lang="ru-RU" sz="3200" b="1" dirty="0" smtClean="0"/>
              <a:t>Мы вчера играли в стадо,</a:t>
            </a:r>
            <a:endParaRPr lang="ru-RU" sz="3200" dirty="0" smtClean="0"/>
          </a:p>
          <a:p>
            <a:r>
              <a:rPr lang="ru-RU" sz="3200" b="1" dirty="0" smtClean="0"/>
              <a:t>И рычать нам было надо.</a:t>
            </a:r>
            <a:endParaRPr lang="ru-RU" sz="3200" dirty="0" smtClean="0"/>
          </a:p>
          <a:p>
            <a:r>
              <a:rPr lang="ru-RU" sz="3200" b="1" dirty="0" smtClean="0"/>
              <a:t>Мы рычали и мычали,</a:t>
            </a:r>
            <a:endParaRPr lang="ru-RU" sz="3200" dirty="0" smtClean="0"/>
          </a:p>
          <a:p>
            <a:r>
              <a:rPr lang="ru-RU" sz="3200" b="1" dirty="0" smtClean="0"/>
              <a:t>По-собачьи лаяли,</a:t>
            </a:r>
            <a:endParaRPr lang="ru-RU" sz="3200" dirty="0" smtClean="0"/>
          </a:p>
          <a:p>
            <a:r>
              <a:rPr lang="ru-RU" sz="3200" b="1" dirty="0" smtClean="0"/>
              <a:t>Не слыхали замечаний</a:t>
            </a:r>
            <a:endParaRPr lang="ru-RU" sz="3200" dirty="0" smtClean="0"/>
          </a:p>
          <a:p>
            <a:r>
              <a:rPr lang="ru-RU" sz="3200" b="1" dirty="0" smtClean="0"/>
              <a:t>Анны Николаевны.</a:t>
            </a:r>
            <a:endParaRPr lang="ru-RU" sz="3200" dirty="0" smtClean="0"/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r>
              <a:rPr lang="ru-RU" sz="3200" b="1" dirty="0" smtClean="0"/>
              <a:t>А она сказала строго:</a:t>
            </a:r>
            <a:endParaRPr lang="ru-RU" sz="3200" dirty="0" smtClean="0"/>
          </a:p>
          <a:p>
            <a:r>
              <a:rPr lang="ru-RU" sz="3200" b="1" dirty="0" smtClean="0"/>
              <a:t>— Что за шум такой у вас?</a:t>
            </a:r>
            <a:endParaRPr lang="ru-RU" sz="3200" dirty="0" smtClean="0"/>
          </a:p>
          <a:p>
            <a:r>
              <a:rPr lang="ru-RU" sz="3200" b="1" dirty="0" smtClean="0"/>
              <a:t>Я детей видала много —</a:t>
            </a:r>
            <a:endParaRPr lang="ru-RU" sz="3200" dirty="0" smtClean="0"/>
          </a:p>
          <a:p>
            <a:r>
              <a:rPr lang="ru-RU" sz="3200" b="1" dirty="0" smtClean="0"/>
              <a:t>Таких я вижу в первый раз.</a:t>
            </a:r>
            <a:endParaRPr lang="ru-RU" sz="3200" dirty="0" smtClean="0"/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r>
              <a:rPr lang="ru-RU" sz="3200" b="1" dirty="0" smtClean="0"/>
              <a:t>Мы сказали ей в ответ:</a:t>
            </a:r>
            <a:endParaRPr lang="ru-RU" sz="3200" dirty="0" smtClean="0"/>
          </a:p>
          <a:p>
            <a:r>
              <a:rPr lang="ru-RU" sz="3200" b="1" dirty="0" smtClean="0"/>
              <a:t>— Никаких детей тут нет!</a:t>
            </a:r>
            <a:endParaRPr lang="ru-RU" sz="3200" dirty="0" smtClean="0"/>
          </a:p>
          <a:p>
            <a:r>
              <a:rPr lang="ru-RU" sz="3200" b="1" dirty="0" smtClean="0"/>
              <a:t>Мы не Пети и не Вовы —</a:t>
            </a:r>
            <a:endParaRPr lang="ru-RU" sz="3200" dirty="0" smtClean="0"/>
          </a:p>
          <a:p>
            <a:r>
              <a:rPr lang="ru-RU" sz="3200" b="1" dirty="0" smtClean="0"/>
              <a:t>Мы собаки и коровы!</a:t>
            </a:r>
            <a:endParaRPr lang="ru-RU" sz="3200" dirty="0" smtClean="0"/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r>
              <a:rPr lang="ru-RU" sz="3200" b="1" dirty="0" smtClean="0"/>
              <a:t>И всегда собаки лают,</a:t>
            </a:r>
            <a:endParaRPr lang="ru-RU" sz="3200" dirty="0" smtClean="0"/>
          </a:p>
          <a:p>
            <a:r>
              <a:rPr lang="ru-RU" sz="3200" b="1" dirty="0" smtClean="0"/>
              <a:t>Ваших слов не понимают.</a:t>
            </a:r>
            <a:endParaRPr lang="ru-RU" sz="3200" dirty="0" smtClean="0"/>
          </a:p>
          <a:p>
            <a:r>
              <a:rPr lang="ru-RU" sz="3200" b="1" dirty="0" smtClean="0"/>
              <a:t>И всегда мычат коровы,</a:t>
            </a:r>
            <a:endParaRPr lang="ru-RU" sz="3200" dirty="0" smtClean="0"/>
          </a:p>
          <a:p>
            <a:r>
              <a:rPr lang="ru-RU" sz="3200" b="1" dirty="0" smtClean="0"/>
              <a:t>Отгоняя мух.</a:t>
            </a:r>
            <a:endParaRPr lang="ru-RU" sz="3200" dirty="0" smtClean="0"/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r>
              <a:rPr lang="ru-RU" sz="3200" b="1" dirty="0" smtClean="0"/>
              <a:t>А она в ответ: — Да что вы?</a:t>
            </a:r>
            <a:endParaRPr lang="ru-RU" sz="3200" dirty="0" smtClean="0"/>
          </a:p>
          <a:p>
            <a:r>
              <a:rPr lang="ru-RU" sz="3200" b="1" dirty="0" smtClean="0"/>
              <a:t>Ладно, если вы коровы,</a:t>
            </a:r>
            <a:endParaRPr lang="ru-RU" sz="3200" dirty="0" smtClean="0"/>
          </a:p>
          <a:p>
            <a:r>
              <a:rPr lang="ru-RU" sz="3200" b="1" dirty="0" smtClean="0"/>
              <a:t>Я тогда — пастух.</a:t>
            </a:r>
            <a:endParaRPr lang="ru-RU" sz="3200" dirty="0" smtClean="0"/>
          </a:p>
          <a:p>
            <a:r>
              <a:rPr lang="ru-RU" sz="3200" b="1" dirty="0" smtClean="0"/>
              <a:t>Я прошу иметь в виду:</a:t>
            </a:r>
            <a:endParaRPr lang="ru-RU" sz="3200" dirty="0" smtClean="0"/>
          </a:p>
          <a:p>
            <a:r>
              <a:rPr lang="ru-RU" sz="3200" b="1" dirty="0" smtClean="0"/>
              <a:t>Я коров домой веду.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6146" name="Picture 2" descr="C:\Users\acer\Downloads\43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12776"/>
            <a:ext cx="496855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3131840" cy="1582621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360089">
            <a:off x="4282934" y="1216466"/>
            <a:ext cx="304141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1700808"/>
            <a:ext cx="10081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3068960"/>
            <a:ext cx="91440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0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Практическая работа 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5 минут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15" name="Picture 3" descr="C:\Users\acer\Downloads\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4657725" cy="4762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141277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</a:rPr>
              <a:t>Упражнение</a:t>
            </a:r>
            <a:br>
              <a:rPr lang="ru-RU" sz="3600" dirty="0" smtClean="0">
                <a:solidFill>
                  <a:srgbClr val="003300"/>
                </a:solidFill>
              </a:rPr>
            </a:br>
            <a:r>
              <a:rPr lang="ru-RU" sz="3600" dirty="0" smtClean="0">
                <a:solidFill>
                  <a:srgbClr val="003300"/>
                </a:solidFill>
              </a:rPr>
              <a:t> «ЧТО  ЛИШНЕЕ»</a:t>
            </a:r>
            <a:endParaRPr lang="ru-RU" sz="3600" dirty="0">
              <a:solidFill>
                <a:srgbClr val="003300"/>
              </a:solidFill>
            </a:endParaRPr>
          </a:p>
        </p:txBody>
      </p:sp>
      <p:pic>
        <p:nvPicPr>
          <p:cNvPr id="19" name="Picture 3" descr="C:\Users\acer\Downloads\shto-lishne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481" b="5481"/>
          <a:stretch>
            <a:fillRect/>
          </a:stretch>
        </p:blipFill>
        <p:spPr bwMode="auto">
          <a:xfrm rot="887203">
            <a:off x="3773217" y="1288699"/>
            <a:ext cx="4616450" cy="393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wnloads\2125973 (1)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84785"/>
            <a:ext cx="4608511" cy="382937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5902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Ребята,  что едят домашние животные? Правильно траву, сено и овощи. </a:t>
            </a:r>
          </a:p>
          <a:p>
            <a:r>
              <a:rPr lang="ru-RU" dirty="0" smtClean="0"/>
              <a:t>У бабушки с дедушкой есть большой огород, где растут овощи и фрукты. Но однажды налетел сильный ветер и все перемешал. Поможем им разобраться где овощи? И чем они будут кормить своих питомцев?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484784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ЧТО  ЛИШНЕЕ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Рефлексивно -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коррегирующий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3 мин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Составление описательного рассказа по картине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cer\Downloads\slide0016_image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92088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Дедушка с бабушкой очень любят слушать интересные рассказы, истории. Давайте составим рассказ по картине, которую они нам прислали. Внучке Даше тоже будет интересно послушать.</a:t>
            </a:r>
          </a:p>
          <a:p>
            <a:pPr>
              <a:buNone/>
            </a:pPr>
            <a:r>
              <a:rPr lang="ru-RU" dirty="0" smtClean="0"/>
              <a:t>Воспитатель показывает картину и предлагает ее рассмотреть.</a:t>
            </a:r>
          </a:p>
          <a:p>
            <a:pPr>
              <a:buNone/>
            </a:pPr>
            <a:r>
              <a:rPr lang="ru-RU" dirty="0" smtClean="0"/>
              <a:t>ВОПРОСЫ:</a:t>
            </a:r>
          </a:p>
          <a:p>
            <a:pPr>
              <a:buNone/>
            </a:pPr>
            <a:r>
              <a:rPr lang="ru-RU" dirty="0" smtClean="0"/>
              <a:t>1. Как можно назвать картину?</a:t>
            </a:r>
          </a:p>
          <a:p>
            <a:pPr>
              <a:buNone/>
            </a:pPr>
            <a:r>
              <a:rPr lang="ru-RU" dirty="0" smtClean="0"/>
              <a:t>2. Придумайте  имя.</a:t>
            </a:r>
          </a:p>
          <a:p>
            <a:pPr>
              <a:buNone/>
            </a:pPr>
            <a:r>
              <a:rPr lang="ru-RU" dirty="0" smtClean="0"/>
              <a:t>3. Какого цвета лошадь , жеребенок?</a:t>
            </a:r>
          </a:p>
          <a:p>
            <a:pPr>
              <a:buNone/>
            </a:pPr>
            <a:r>
              <a:rPr lang="ru-RU" dirty="0" smtClean="0"/>
              <a:t>4. Какая у него шерстка?</a:t>
            </a:r>
          </a:p>
          <a:p>
            <a:pPr>
              <a:buNone/>
            </a:pPr>
            <a:r>
              <a:rPr lang="ru-RU" dirty="0" smtClean="0"/>
              <a:t>5. С чем он любит играть?</a:t>
            </a:r>
          </a:p>
          <a:p>
            <a:pPr>
              <a:buNone/>
            </a:pPr>
            <a:r>
              <a:rPr lang="ru-RU" dirty="0" smtClean="0"/>
              <a:t>6. Какое у него настроение?</a:t>
            </a:r>
          </a:p>
          <a:p>
            <a:pPr>
              <a:buNone/>
            </a:pPr>
            <a:r>
              <a:rPr lang="ru-RU" dirty="0" smtClean="0"/>
              <a:t>7. Почему вы так решили?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Заключительный этап. Рефлексия.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3 мин.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Я записала все ваши рассказы, ответы, каждое ваше слово. Каждый из вас может рассказать про то, что мы сегодня узнали дома, тому, кого вы хотите порадовать. Пусть  дедушка и бабушка порадуются тоже. Я предлагаю отправить им сюрприз – книгу, которую вы сделаете со своими мамами и папами.</a:t>
            </a:r>
          </a:p>
          <a:p>
            <a:pPr>
              <a:buNone/>
            </a:pPr>
            <a:r>
              <a:rPr lang="ru-RU" dirty="0" smtClean="0"/>
              <a:t> Внучке Даше мы отправим СМС  и она узнает о жизни людей в деревне.</a:t>
            </a:r>
          </a:p>
          <a:p>
            <a:pPr>
              <a:buNone/>
            </a:pPr>
            <a:r>
              <a:rPr lang="ru-RU" dirty="0" smtClean="0"/>
              <a:t>Вы, ребята, сегодня все были молодцы. Что вам сегодня больше всего понравилось? Кому мы сегодня помогли? Что бы вы хотели пожелать бабушке и дедушке?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мама\Новая папка (2)\091e03d7278db82dcf61f7cbd57130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988840"/>
            <a:ext cx="7920880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 ЗА  ВНИМАНИЕ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Тема: «Домашние животные»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Цели: </a:t>
            </a:r>
            <a:r>
              <a:rPr lang="ru-RU" dirty="0" smtClean="0"/>
              <a:t> Систематизировать  знания детей о домашних животных. Актуализировать словарь по теме «Домашние животные». Активизировать  речь детей.  Развивать фонематический слух. Воспитывать любовь к домашним животным.</a:t>
            </a:r>
          </a:p>
          <a:p>
            <a:r>
              <a:rPr lang="ru-RU" b="1" dirty="0" smtClean="0"/>
              <a:t>Оборудование:</a:t>
            </a:r>
            <a:r>
              <a:rPr lang="ru-RU" dirty="0" smtClean="0"/>
              <a:t> Фотография дедушки и бабушки, посылка, картинки с изображением домашних животных в конверте, загадки о них. Дидактическая игра «Что лишнее?». Аудиозапись: голоса домашних животных. Плоскостное изображение «хлев». Магнитная доска. Картина.</a:t>
            </a:r>
          </a:p>
          <a:p>
            <a:r>
              <a:rPr lang="ru-RU" b="1" dirty="0" smtClean="0"/>
              <a:t>Предварительная работа:</a:t>
            </a:r>
            <a:r>
              <a:rPr lang="ru-RU" dirty="0" smtClean="0"/>
              <a:t> знакомство с пословицами, поговорками, разучивание стихотворения А. </a:t>
            </a:r>
            <a:r>
              <a:rPr lang="ru-RU" dirty="0" err="1" smtClean="0"/>
              <a:t>Барто</a:t>
            </a:r>
            <a:r>
              <a:rPr lang="ru-RU" dirty="0" smtClean="0"/>
              <a:t> «Игра в стадо», рассматривание опорных картинок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419475" y="2276475"/>
            <a:ext cx="1871663" cy="1800225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 b="1"/>
          </a:p>
          <a:p>
            <a:pPr algn="ctr"/>
            <a:endParaRPr lang="ru-RU" b="1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 flipV="1">
            <a:off x="2555875" y="306863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4787900" y="1628775"/>
            <a:ext cx="57626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2987675" y="3860800"/>
            <a:ext cx="7191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 flipV="1">
            <a:off x="3132138" y="1700213"/>
            <a:ext cx="6477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716463" y="4005263"/>
            <a:ext cx="503237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5292725" y="3068638"/>
            <a:ext cx="9366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076825" y="260350"/>
            <a:ext cx="1657350" cy="1584325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  <a:p>
            <a:pPr algn="ctr"/>
            <a:endParaRPr lang="ru-RU" sz="1400" b="1" i="1" dirty="0"/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Коммуникация</a:t>
            </a: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1692275" y="4581525"/>
            <a:ext cx="1657350" cy="1584325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/>
          </a:p>
          <a:p>
            <a:pPr algn="ctr"/>
            <a:endParaRPr lang="ru-RU" sz="1400" dirty="0"/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Познание</a:t>
            </a:r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1835150" y="260350"/>
            <a:ext cx="1657350" cy="1584325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/>
          </a:p>
          <a:p>
            <a:pPr algn="ctr"/>
            <a:endParaRPr lang="ru-RU" b="1" dirty="0"/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Музыка</a:t>
            </a:r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Физическая </a:t>
            </a:r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культура</a:t>
            </a: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900113" y="2349500"/>
            <a:ext cx="1657350" cy="1584325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400" dirty="0"/>
          </a:p>
          <a:p>
            <a:pPr algn="ctr"/>
            <a:endParaRPr lang="en-US" sz="1200" b="1" i="1" dirty="0"/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Познание</a:t>
            </a:r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ИКТ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227763" y="2781300"/>
            <a:ext cx="1511300" cy="1296988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  <a:p>
            <a:pPr algn="ctr"/>
            <a:endParaRPr lang="ru-RU" sz="1400" dirty="0"/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Конструирование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V="1">
            <a:off x="6227763" y="1916113"/>
            <a:ext cx="720725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 flipV="1">
            <a:off x="6948488" y="1916113"/>
            <a:ext cx="7921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67" name="Picture 19" descr="99902631_large_4379853_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447" t="7745" r="4051" b="7745"/>
          <a:stretch>
            <a:fillRect/>
          </a:stretch>
        </p:blipFill>
        <p:spPr bwMode="auto">
          <a:xfrm>
            <a:off x="5219700" y="4292600"/>
            <a:ext cx="1979613" cy="2089150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355151" y="5373688"/>
            <a:ext cx="1529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Коммуникация,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Художественное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творчество</a:t>
            </a:r>
            <a:endParaRPr lang="ru-RU" sz="1200" b="1" i="1" dirty="0"/>
          </a:p>
          <a:p>
            <a:pPr algn="ctr"/>
            <a:r>
              <a:rPr lang="ru-RU" sz="1200" b="1" i="1" dirty="0"/>
              <a:t>творчество</a:t>
            </a: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3276600" y="49418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V="1">
            <a:off x="3348038" y="5445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3203575" y="58054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 rot="-1124265">
            <a:off x="3706813" y="4722813"/>
            <a:ext cx="792162" cy="1476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Сено</a:t>
            </a:r>
          </a:p>
        </p:txBody>
      </p:sp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>
            <a:off x="3779838" y="5373688"/>
            <a:ext cx="792162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Овощи</a:t>
            </a:r>
          </a:p>
        </p:txBody>
      </p:sp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 rot="826450">
            <a:off x="3643313" y="5949950"/>
            <a:ext cx="792162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Трава</a:t>
            </a: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 flipV="1">
            <a:off x="971550" y="227647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 flipV="1">
            <a:off x="755650" y="2492375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1042988" y="38608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1403350" y="3933825"/>
            <a:ext cx="28733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1" name="WordArt 33"/>
          <p:cNvSpPr>
            <a:spLocks noChangeArrowheads="1" noChangeShapeType="1" noTextEdit="1"/>
          </p:cNvSpPr>
          <p:nvPr/>
        </p:nvSpPr>
        <p:spPr bwMode="auto">
          <a:xfrm rot="2290294">
            <a:off x="346075" y="1922463"/>
            <a:ext cx="690563" cy="144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Мясо</a:t>
            </a:r>
          </a:p>
        </p:txBody>
      </p:sp>
      <p:sp>
        <p:nvSpPr>
          <p:cNvPr id="2082" name="WordArt 34"/>
          <p:cNvSpPr>
            <a:spLocks noChangeArrowheads="1" noChangeShapeType="1" noTextEdit="1"/>
          </p:cNvSpPr>
          <p:nvPr/>
        </p:nvSpPr>
        <p:spPr bwMode="auto">
          <a:xfrm rot="2443696">
            <a:off x="0" y="2133600"/>
            <a:ext cx="79216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Добро</a:t>
            </a:r>
          </a:p>
        </p:txBody>
      </p:sp>
      <p:sp>
        <p:nvSpPr>
          <p:cNvPr id="2083" name="WordArt 35"/>
          <p:cNvSpPr>
            <a:spLocks noChangeArrowheads="1" noChangeShapeType="1" noTextEdit="1"/>
          </p:cNvSpPr>
          <p:nvPr/>
        </p:nvSpPr>
        <p:spPr bwMode="auto">
          <a:xfrm rot="-3000335">
            <a:off x="362744" y="4325144"/>
            <a:ext cx="792163" cy="295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Шерсть</a:t>
            </a:r>
          </a:p>
        </p:txBody>
      </p:sp>
      <p:sp>
        <p:nvSpPr>
          <p:cNvPr id="2084" name="WordArt 36"/>
          <p:cNvSpPr>
            <a:spLocks noChangeArrowheads="1" noChangeShapeType="1" noTextEdit="1"/>
          </p:cNvSpPr>
          <p:nvPr/>
        </p:nvSpPr>
        <p:spPr bwMode="auto">
          <a:xfrm rot="39990505">
            <a:off x="685006" y="4507707"/>
            <a:ext cx="79216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Молоко</a:t>
            </a:r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H="1" flipV="1">
            <a:off x="1619250" y="5492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6" name="WordArt 38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1050925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Добрые</a:t>
            </a: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H="1" flipV="1">
            <a:off x="1546225" y="8382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8" name="WordArt 40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977900" cy="217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Озорные</a:t>
            </a: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 flipV="1">
            <a:off x="1476375" y="10525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0" name="WordArt 42"/>
          <p:cNvSpPr>
            <a:spLocks noChangeArrowheads="1" noChangeShapeType="1" noTextEdit="1"/>
          </p:cNvSpPr>
          <p:nvPr/>
        </p:nvSpPr>
        <p:spPr bwMode="auto">
          <a:xfrm>
            <a:off x="395288" y="908050"/>
            <a:ext cx="1050925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Послушные</a:t>
            </a: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 flipV="1">
            <a:off x="1547813" y="13414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2" name="WordArt 44"/>
          <p:cNvSpPr>
            <a:spLocks noChangeArrowheads="1" noChangeShapeType="1" noTextEdit="1"/>
          </p:cNvSpPr>
          <p:nvPr/>
        </p:nvSpPr>
        <p:spPr bwMode="auto">
          <a:xfrm>
            <a:off x="539750" y="1196975"/>
            <a:ext cx="977900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Ласковые</a:t>
            </a:r>
          </a:p>
        </p:txBody>
      </p:sp>
      <p:sp>
        <p:nvSpPr>
          <p:cNvPr id="2098" name="WordArt 50"/>
          <p:cNvSpPr>
            <a:spLocks noChangeArrowheads="1" noChangeShapeType="1" noTextEdit="1"/>
          </p:cNvSpPr>
          <p:nvPr/>
        </p:nvSpPr>
        <p:spPr bwMode="auto">
          <a:xfrm>
            <a:off x="1116013" y="2852738"/>
            <a:ext cx="1223962" cy="241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Польза</a:t>
            </a:r>
          </a:p>
        </p:txBody>
      </p:sp>
      <p:sp>
        <p:nvSpPr>
          <p:cNvPr id="2099" name="WordArt 51"/>
          <p:cNvSpPr>
            <a:spLocks noChangeArrowheads="1" noChangeShapeType="1" noTextEdit="1"/>
          </p:cNvSpPr>
          <p:nvPr/>
        </p:nvSpPr>
        <p:spPr bwMode="auto">
          <a:xfrm>
            <a:off x="5292725" y="836613"/>
            <a:ext cx="1295400" cy="31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Детёныши</a:t>
            </a:r>
          </a:p>
        </p:txBody>
      </p:sp>
      <p:sp>
        <p:nvSpPr>
          <p:cNvPr id="2100" name="WordArt 52"/>
          <p:cNvSpPr>
            <a:spLocks noChangeArrowheads="1" noChangeShapeType="1" noTextEdit="1"/>
          </p:cNvSpPr>
          <p:nvPr/>
        </p:nvSpPr>
        <p:spPr bwMode="auto">
          <a:xfrm>
            <a:off x="6443663" y="2924175"/>
            <a:ext cx="1152525" cy="541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Место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обитания</a:t>
            </a:r>
          </a:p>
        </p:txBody>
      </p:sp>
      <p:sp>
        <p:nvSpPr>
          <p:cNvPr id="2101" name="WordArt 53"/>
          <p:cNvSpPr>
            <a:spLocks noChangeArrowheads="1" noChangeShapeType="1" noTextEdit="1"/>
          </p:cNvSpPr>
          <p:nvPr/>
        </p:nvSpPr>
        <p:spPr bwMode="auto">
          <a:xfrm>
            <a:off x="1979613" y="5084763"/>
            <a:ext cx="1152525" cy="287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Питание</a:t>
            </a:r>
          </a:p>
        </p:txBody>
      </p:sp>
      <p:sp>
        <p:nvSpPr>
          <p:cNvPr id="2102" name="WordArt 54"/>
          <p:cNvSpPr>
            <a:spLocks noChangeArrowheads="1" noChangeShapeType="1" noTextEdit="1"/>
          </p:cNvSpPr>
          <p:nvPr/>
        </p:nvSpPr>
        <p:spPr bwMode="auto">
          <a:xfrm>
            <a:off x="3635375" y="2708275"/>
            <a:ext cx="1368425" cy="960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Домашние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животные</a:t>
            </a:r>
          </a:p>
        </p:txBody>
      </p:sp>
      <p:sp>
        <p:nvSpPr>
          <p:cNvPr id="2103" name="WordArt 55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1152525" cy="468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Повадки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характер</a:t>
            </a:r>
          </a:p>
        </p:txBody>
      </p:sp>
      <p:sp>
        <p:nvSpPr>
          <p:cNvPr id="2104" name="WordArt 56"/>
          <p:cNvSpPr>
            <a:spLocks noChangeArrowheads="1" noChangeShapeType="1" noTextEdit="1"/>
          </p:cNvSpPr>
          <p:nvPr/>
        </p:nvSpPr>
        <p:spPr bwMode="auto">
          <a:xfrm>
            <a:off x="5364163" y="4941888"/>
            <a:ext cx="1081087" cy="43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Внешний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Психологический настрой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1 мин.</a:t>
            </a:r>
            <a:endParaRPr lang="ru-RU" sz="49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ДОБРОЕ УТРО! УЛЫБНИТЕСЬ СКОРЕЕ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ТОГДА ЦЕЛЫЙ ДЕНЬ БУДЕТ ВЕСЕЛЕЕ.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МЫ ПОГЛАДИМ НОСИК, ЛОБИК И ЩЕЧКИ,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БУДЕМ МЫ КРАСИВЫМИ КАК  В САДУ ЦВЕТОЧКИ.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РАЗОТРЕМ ЛАДОШКИ СИЛЬНЕЕ, СИЛЬНЕЕ,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 ТЕПЕРЬ ПОХЛОПАЕМ СМЕЛЕЕ, СМЕЛЕЕ.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УШКИ МЫ ТЕПЕРЬ ПОТРЕМ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ЗДОРОВЬЕ СБЕРЕЖЕМ.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УЛЫБНЕМСЯ СНОВА, БУДТЕ  ВСЕ ЗДОРОВЫ!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600400" cy="1582621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Мотивационно - побудительный,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1-2 мин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2567880" cy="301926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Посылка из деревни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Ребята, утром нам принесли посылку от бабушки </a:t>
            </a:r>
            <a:r>
              <a:rPr lang="ru-RU" sz="2400" dirty="0" err="1" smtClean="0"/>
              <a:t>Ульяны</a:t>
            </a:r>
            <a:r>
              <a:rPr lang="ru-RU" sz="2400" dirty="0" smtClean="0"/>
              <a:t> и дедушки Феди. Они прислали нам свою фотографию и письмо.</a:t>
            </a:r>
            <a:endParaRPr lang="ru-RU" sz="2400" dirty="0"/>
          </a:p>
        </p:txBody>
      </p:sp>
      <p:pic>
        <p:nvPicPr>
          <p:cNvPr id="2050" name="Picture 2" descr="C:\Users\acer\Downloads\0_9b054_d886c76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8604">
            <a:off x="3546238" y="1284402"/>
            <a:ext cx="4359101" cy="367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4392488" cy="51125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Послушайте, что они пишут: «Дорогие ребята! У нас есть внучка Даша. Она сейчас очень далеко и не может к нам приехать. Но она очень хочет знать, как мы живем в деревне, чем занимаемся, с кем дружим. Мы очень плохо видим и не можем ей обо все написать. Помогите нам, пожалуйста, рассказать внучке о нашей жизни. Мы надеемся, что вы много интересного знаете и можете нам помочь. Большое спасибо вам. Дедушка Федя и бабушка </a:t>
            </a:r>
            <a:r>
              <a:rPr lang="ru-RU" sz="2000" dirty="0" err="1" smtClean="0"/>
              <a:t>Ульяна</a:t>
            </a:r>
            <a:r>
              <a:rPr lang="ru-RU" sz="2000" dirty="0" smtClean="0"/>
              <a:t>.»</a:t>
            </a:r>
          </a:p>
          <a:p>
            <a:r>
              <a:rPr lang="ru-RU" sz="2000" dirty="0" smtClean="0"/>
              <a:t>Ребята! Поможем дедушке с бабушкой?</a:t>
            </a:r>
          </a:p>
          <a:p>
            <a:r>
              <a:rPr lang="ru-RU" sz="2000" dirty="0" smtClean="0"/>
              <a:t>Ребята, все ваши ответы и рассказы я буду записывать с помощью телефона и после окончания нашей беседы мы отправим СМС сообщения внучке Даше.</a:t>
            </a:r>
          </a:p>
          <a:p>
            <a:endParaRPr lang="ru-RU" sz="2000" dirty="0"/>
          </a:p>
        </p:txBody>
      </p:sp>
      <p:pic>
        <p:nvPicPr>
          <p:cNvPr id="3074" name="Picture 2" descr="C:\Users\acer\Downloads\96153905_posil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961" r="1961"/>
          <a:stretch>
            <a:fillRect/>
          </a:stretch>
        </p:blipFill>
        <p:spPr bwMode="auto">
          <a:xfrm rot="420000">
            <a:off x="4506347" y="1967534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Рассказывание пословиц, поговорок.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2400" dirty="0" smtClean="0"/>
              <a:t>Ребята, дедушка и бабушка живут в деревне, в своем доме. Сами много работают и детей учат.</a:t>
            </a:r>
          </a:p>
          <a:p>
            <a:r>
              <a:rPr lang="ru-RU" sz="2400" dirty="0" smtClean="0"/>
              <a:t>Какие пословицы и поговорки вы знаете о труде и добре?</a:t>
            </a:r>
          </a:p>
          <a:p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/>
              <a:t>«Жизнь дана на добрые дела», </a:t>
            </a:r>
          </a:p>
          <a:p>
            <a:r>
              <a:rPr lang="ru-RU" sz="3200" dirty="0" smtClean="0"/>
              <a:t>«Хорошие поступки украшают человека», </a:t>
            </a:r>
          </a:p>
          <a:p>
            <a:r>
              <a:rPr lang="ru-RU" sz="3200" dirty="0" smtClean="0"/>
              <a:t>«Без труда, не вытащишь рыбку из пруда».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Скажите, как называется дом для животных в деревне?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1026" name="Picture 2" descr="C:\Users\acer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213"/>
          <a:stretch>
            <a:fillRect/>
          </a:stretch>
        </p:blipFill>
        <p:spPr bwMode="auto">
          <a:xfrm>
            <a:off x="323528" y="1988840"/>
            <a:ext cx="417646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acer\Downloads\post-221-1246993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960440" cy="2945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904785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Восприятие и усвоение нового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( либо расширение имеющихся представлений)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5-8 мин.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68880"/>
            <a:ext cx="8964488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У бабушки и у дедушки в деревне очень много верных друзей. Они за ними ухаживают, да и друзья в долгу не остаются. Хотите посмотреть, кто это?</a:t>
            </a:r>
          </a:p>
          <a:p>
            <a:pPr>
              <a:buNone/>
            </a:pPr>
            <a:r>
              <a:rPr lang="ru-RU" sz="2800" dirty="0" smtClean="0"/>
              <a:t>Они спрятались в этом домике, который называется «хлев». Внимательно послушайте и угадайте, кто в нем живет.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794</Words>
  <Application>Microsoft Office PowerPoint</Application>
  <PresentationFormat>Экран (4:3)</PresentationFormat>
  <Paragraphs>149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ИСПОЛЬЗОВАНИЕ  ШАБЛОНА  ТЕХНОЛОГИЧЕСКОЙ  КАРТЫ ПРИ  ПЛАНИРОВАНИИ  НОД</vt:lpstr>
      <vt:lpstr>Тема: «Домашние животные» </vt:lpstr>
      <vt:lpstr>Слайд 3</vt:lpstr>
      <vt:lpstr>Психологический настрой  1 мин.</vt:lpstr>
      <vt:lpstr>Мотивационно - побудительный,  1-2 мин</vt:lpstr>
      <vt:lpstr>Слайд 6</vt:lpstr>
      <vt:lpstr>Рассказывание пословиц, поговорок.</vt:lpstr>
      <vt:lpstr>Скажите, как называется дом для животных в деревне? </vt:lpstr>
      <vt:lpstr>Восприятие и усвоение нового  ( либо расширение имеющихся представлений)  5-8 мин.</vt:lpstr>
      <vt:lpstr>Слайд 10</vt:lpstr>
      <vt:lpstr>ЗАГАДКИ  О ДОМАШНИХ  ЖИВОТНЫХ</vt:lpstr>
      <vt:lpstr>   Речевая игра: «Какой, какая, какие?» </vt:lpstr>
      <vt:lpstr>Динамическая пауза  1-3 мин.</vt:lpstr>
      <vt:lpstr>Слайд 14</vt:lpstr>
      <vt:lpstr>Слайд 15</vt:lpstr>
      <vt:lpstr>Рефлексивно - коррегирующий 3 мин Составление описательного рассказа по картине</vt:lpstr>
      <vt:lpstr>Слайд 17</vt:lpstr>
      <vt:lpstr>Заключительный этап. Рефлексия.  3 мин.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зайка</dc:creator>
  <cp:lastModifiedBy>acer</cp:lastModifiedBy>
  <cp:revision>27</cp:revision>
  <dcterms:created xsi:type="dcterms:W3CDTF">2014-04-22T13:40:57Z</dcterms:created>
  <dcterms:modified xsi:type="dcterms:W3CDTF">2014-10-05T09:29:02Z</dcterms:modified>
</cp:coreProperties>
</file>