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57" r:id="rId4"/>
    <p:sldId id="258" r:id="rId5"/>
    <p:sldId id="306" r:id="rId6"/>
    <p:sldId id="267" r:id="rId7"/>
    <p:sldId id="266" r:id="rId8"/>
    <p:sldId id="265" r:id="rId9"/>
    <p:sldId id="304" r:id="rId10"/>
    <p:sldId id="305" r:id="rId11"/>
    <p:sldId id="301" r:id="rId12"/>
    <p:sldId id="303" r:id="rId13"/>
    <p:sldId id="302" r:id="rId14"/>
    <p:sldId id="325" r:id="rId15"/>
    <p:sldId id="321" r:id="rId16"/>
    <p:sldId id="322" r:id="rId17"/>
    <p:sldId id="323" r:id="rId18"/>
    <p:sldId id="309" r:id="rId19"/>
    <p:sldId id="263" r:id="rId20"/>
    <p:sldId id="262" r:id="rId21"/>
    <p:sldId id="319" r:id="rId22"/>
    <p:sldId id="317" r:id="rId23"/>
    <p:sldId id="270" r:id="rId24"/>
    <p:sldId id="274" r:id="rId25"/>
    <p:sldId id="318" r:id="rId26"/>
    <p:sldId id="264" r:id="rId27"/>
    <p:sldId id="282" r:id="rId28"/>
    <p:sldId id="320" r:id="rId29"/>
    <p:sldId id="269" r:id="rId30"/>
    <p:sldId id="277" r:id="rId31"/>
    <p:sldId id="287" r:id="rId32"/>
    <p:sldId id="279" r:id="rId33"/>
    <p:sldId id="284" r:id="rId34"/>
    <p:sldId id="289" r:id="rId35"/>
    <p:sldId id="296" r:id="rId36"/>
    <p:sldId id="324" r:id="rId37"/>
    <p:sldId id="312" r:id="rId38"/>
    <p:sldId id="311" r:id="rId39"/>
    <p:sldId id="307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работы с детьми по ФЭМП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1752600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Воспитатели: </a:t>
            </a:r>
          </a:p>
          <a:p>
            <a:r>
              <a:rPr lang="ru-RU" sz="2400" dirty="0" smtClean="0"/>
              <a:t>Леонова И.М.</a:t>
            </a:r>
          </a:p>
          <a:p>
            <a:r>
              <a:rPr lang="ru-RU" sz="2400" dirty="0" smtClean="0"/>
              <a:t>Хомякова М.Г.</a:t>
            </a:r>
            <a:endParaRPr lang="ru-RU" sz="2400" dirty="0"/>
          </a:p>
        </p:txBody>
      </p:sp>
      <p:pic>
        <p:nvPicPr>
          <p:cNvPr id="1026" name="Picture 2" descr="D:\2013-2014\математика\анимашки математика\2ани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49" y="2713038"/>
            <a:ext cx="1418879" cy="1151166"/>
          </a:xfrm>
          <a:prstGeom prst="rect">
            <a:avLst/>
          </a:prstGeom>
          <a:noFill/>
        </p:spPr>
      </p:pic>
      <p:pic>
        <p:nvPicPr>
          <p:cNvPr id="1027" name="Picture 3" descr="D:\2013-2014\математика\анимашки математика\7 аним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2564904"/>
            <a:ext cx="1586012" cy="1379500"/>
          </a:xfrm>
          <a:prstGeom prst="rect">
            <a:avLst/>
          </a:prstGeom>
          <a:noFill/>
        </p:spPr>
      </p:pic>
      <p:pic>
        <p:nvPicPr>
          <p:cNvPr id="1028" name="Picture 4" descr="D:\2013-2014\математика\анимашки математика\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692696"/>
            <a:ext cx="447675" cy="619125"/>
          </a:xfrm>
          <a:prstGeom prst="rect">
            <a:avLst/>
          </a:prstGeom>
          <a:noFill/>
        </p:spPr>
      </p:pic>
      <p:pic>
        <p:nvPicPr>
          <p:cNvPr id="1029" name="Picture 5" descr="D:\2013-2014\математика\анимашки математика\5+аним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4"/>
            <a:ext cx="1905001" cy="952500"/>
          </a:xfrm>
          <a:prstGeom prst="rect">
            <a:avLst/>
          </a:prstGeom>
          <a:noFill/>
        </p:spPr>
      </p:pic>
      <p:pic>
        <p:nvPicPr>
          <p:cNvPr id="1030" name="Picture 6" descr="D:\2013-2014\математика\анимашки математика\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331640" cy="1744507"/>
          </a:xfrm>
          <a:prstGeom prst="rect">
            <a:avLst/>
          </a:prstGeom>
          <a:noFill/>
        </p:spPr>
      </p:pic>
      <p:pic>
        <p:nvPicPr>
          <p:cNvPr id="4" name="Picture 2" descr="F:\анимашки математика\книга2 ан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2348880"/>
            <a:ext cx="1352550" cy="1495425"/>
          </a:xfrm>
          <a:prstGeom prst="rect">
            <a:avLst/>
          </a:prstGeom>
          <a:noFill/>
        </p:spPr>
      </p:pic>
      <p:pic>
        <p:nvPicPr>
          <p:cNvPr id="10" name="Picture 3" descr="D:\2013-2014\математика\анимашки математика\дети анимашка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688" y="4365104"/>
            <a:ext cx="1381125" cy="1514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2013-2014\математика\математика маслен олимп\IMG_2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692696"/>
            <a:ext cx="7056784" cy="5292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39100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«Запиши» пример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013-2014\дети 2013-2014г\2014 математика дипломы коляда\100_0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4644008" cy="3482476"/>
          </a:xfrm>
          <a:prstGeom prst="rect">
            <a:avLst/>
          </a:prstGeom>
          <a:noFill/>
        </p:spPr>
      </p:pic>
      <p:pic>
        <p:nvPicPr>
          <p:cNvPr id="15363" name="Picture 3" descr="D:\2013-2014\дети 2013-2014г\2014 математика дипломы коляда\100_0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473460"/>
            <a:ext cx="4513408" cy="3384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62244" y="260648"/>
            <a:ext cx="69172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Составляем и решаем простые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арифметические задачки </a:t>
            </a:r>
          </a:p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</a:t>
            </a:r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сложение </a:t>
            </a:r>
          </a:p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и вычитание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013-2014\дети 2013-2014г\2014 математика дипломы коляда\100_0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7610287" cy="4234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2013-2014\дети 2013-2014г\2014 математика дипломы коляда\100_02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7280" y="822960"/>
            <a:ext cx="6949440" cy="52120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3-2014\изо\фото екор прик ис ети2013-2014\100_27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980728"/>
            <a:ext cx="6480720" cy="48605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3704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«Найди соседей»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2013-2014\дети 2013-2014г\2014 математика дипломы коляда\100_02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052736"/>
            <a:ext cx="6124848" cy="5017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4363" y="476672"/>
            <a:ext cx="8307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работа на компьютере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2013-2014\математика\математика маслен олимп\IMG_2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836712"/>
            <a:ext cx="6480720" cy="48605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260648"/>
            <a:ext cx="3766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 тетрадях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2013-2014\математика\математика маслен олимп\IMG_2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92696"/>
            <a:ext cx="7056784" cy="5292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4937" y="0"/>
            <a:ext cx="80239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Интеграция образовательных областей: </a:t>
            </a:r>
          </a:p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«художественное  творчество», «познание»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2013-2014\дети 2013-2014г\классики\100_0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7280" y="822960"/>
            <a:ext cx="6949440" cy="5212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41113" y="332656"/>
            <a:ext cx="5278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«Физ.культура» «Познание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13-2014\дети 2013-2014г\23 в саду 2014 математика игры в уголке\100_04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4724424" cy="3542779"/>
          </a:xfrm>
          <a:prstGeom prst="rect">
            <a:avLst/>
          </a:prstGeom>
          <a:noFill/>
        </p:spPr>
      </p:pic>
      <p:pic>
        <p:nvPicPr>
          <p:cNvPr id="7171" name="Picture 3" descr="D:\2013-2014\дети 2013-2014г\23 в саду 2014 математика игры в уголке\100_04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284984"/>
            <a:ext cx="4195117" cy="31458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862" y="980728"/>
            <a:ext cx="23880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«Разложи  </a:t>
            </a:r>
          </a:p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игуры»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44824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умственного развития детей существенное значение имеет приобретение ими математических представлений, которые активно влияют на формирование умственных действий, столь необходимых для познания окружающего мира.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D:\2013-2014\математика\анимашки математика\часыан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8425" y="0"/>
            <a:ext cx="2695575" cy="2695575"/>
          </a:xfrm>
          <a:prstGeom prst="rect">
            <a:avLst/>
          </a:prstGeom>
          <a:noFill/>
        </p:spPr>
      </p:pic>
      <p:pic>
        <p:nvPicPr>
          <p:cNvPr id="6147" name="Picture 3" descr="D:\2013-2014\математика\анимашки математика\дети анимаш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1381125" cy="1514475"/>
          </a:xfrm>
          <a:prstGeom prst="rect">
            <a:avLst/>
          </a:prstGeom>
          <a:noFill/>
        </p:spPr>
      </p:pic>
      <p:pic>
        <p:nvPicPr>
          <p:cNvPr id="6148" name="Picture 4" descr="D:\2013-2014\математика\анимашки математика\5 аним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0"/>
            <a:ext cx="1828800" cy="16859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3-2014\дети 2013-2014г\23 в саду 2014 математика игры в уголке\100_03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66768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Составляем фигуры из палочек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2013-2014\математика\математика маслен олимп\IMG_22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6552728" cy="49145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5374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формы предмет»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3-2014\дети 2013-2014г\23 в саду 2014 математика игры в уголке\100_0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3722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Конструирование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260648"/>
            <a:ext cx="2329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Танграм</a:t>
            </a:r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2013-2014\дети 2013-2014г\2014 математика дипломы коляда\100_0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836712"/>
            <a:ext cx="6950075" cy="52117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2013-2014\дети 2013-2014г\2014 математика дипломы коляда\100_0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7280" y="822960"/>
            <a:ext cx="6949440" cy="5212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332656"/>
            <a:ext cx="5439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больше? Кто меньше?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2013-2014\математика\математика маслен олимп\IMG_2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80728"/>
            <a:ext cx="6552728" cy="49145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744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</a:t>
            </a:r>
            <a:r>
              <a:rPr lang="ru-RU" sz="3600" b="1" cap="none" spc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мерение объема </a:t>
            </a:r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сыпучих  тел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13-2014\дети 2013-2014г\23 в саду 2014 математика игры в уголке\100_0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6136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Определяем время по часам.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2013-2014\дети 2013-2014г\математика, библиотека\100_05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5113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работа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00_05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20688"/>
            <a:ext cx="7152469" cy="56294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13-2014\дети 2013-2014г\23 в саду 2014 математика игры в уголке\100_04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980728"/>
            <a:ext cx="6949440" cy="5212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404664"/>
            <a:ext cx="4152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«Крестики-нолики»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827584" y="188640"/>
            <a:ext cx="7272808" cy="1080120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книга анимац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038" y="-142900"/>
            <a:ext cx="9337038" cy="6111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2492896"/>
            <a:ext cx="2709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</a:rPr>
              <a:t>Формирование представлений о числе и количестве</a:t>
            </a:r>
            <a:endParaRPr lang="ru-RU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71703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представлений о величине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63691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представлений о форме</a:t>
            </a:r>
            <a:endParaRPr lang="ru-RU" b="1" dirty="0">
              <a:ln w="12700">
                <a:solidFill>
                  <a:srgbClr val="00B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212976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пространственной ориентировки</a:t>
            </a:r>
            <a:endParaRPr lang="ru-RU" b="1" dirty="0">
              <a:ln w="127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221088"/>
            <a:ext cx="273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ориентировки во времени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60648"/>
            <a:ext cx="25354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</a:t>
            </a:r>
            <a:endParaRPr lang="ru-RU" sz="3200" b="1" i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2013-2014\дети 2013-2014г\математика, библиотека\100_05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3706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«Найди отличия»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2013-2014\математика\математика маслен олимп\IMG_22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6984776" cy="52385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332656"/>
            <a:ext cx="2675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Бродилки</a:t>
            </a:r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2013-2014\дети 2013-2014г\математика, библиотека\100_0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764704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476672"/>
            <a:ext cx="2159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«Шашки»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2013-2014\математика\математика маслен олимп\IMG_2107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755576" y="908720"/>
            <a:ext cx="7560840" cy="5670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22" y="332656"/>
            <a:ext cx="8971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для родителей: папки-передвижки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2013-2014\математика\математика маслен олимп\IMG_2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455877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00_0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836712"/>
            <a:ext cx="7056784" cy="52917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923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методических пособий.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268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Фото- выставка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100_05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08720"/>
            <a:ext cx="695007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3-2014\дети 2013-2014г\23 в саду 2014 математика игры в уголке\100_03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80728"/>
            <a:ext cx="6643389" cy="4981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093" y="0"/>
            <a:ext cx="57685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Математический конкурс-игра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«Остров </a:t>
            </a:r>
            <a:r>
              <a:rPr lang="ru-RU" sz="32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талантикус</a:t>
            </a:r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2013-2014\дети 2013-2014г\математика, библиотека\100_05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836712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42618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победители!!!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3-2014\дети 2013-2014г\23 в саду 2014 математика игры в уголке\100_03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7597" y="1124744"/>
            <a:ext cx="7080787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476672"/>
            <a:ext cx="2445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Медиотека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755576" y="476672"/>
            <a:ext cx="7776864" cy="1368152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95388" y="980728"/>
            <a:ext cx="3595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Формы работы</a:t>
            </a:r>
            <a:endParaRPr lang="ru-RU" sz="4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книга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05919">
            <a:off x="1026250" y="1928231"/>
            <a:ext cx="6698631" cy="46555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92906" y="2451278"/>
            <a:ext cx="785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НОД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852936"/>
            <a:ext cx="29867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21088"/>
            <a:ext cx="3476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работа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795" y="3396955"/>
            <a:ext cx="3841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Самостоятельная деятельность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725144"/>
            <a:ext cx="14162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онкурс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полученные знания и умения подготавливают к усвоению детьми более сложных математических задач на следующей ступени развития. А это значит, что, формируя элементарные математические представления в детском саду, мы готовим ребенка к изучению математики в школе!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Users\ADMIN\Desktop\спасибо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645024"/>
            <a:ext cx="5905500" cy="17811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13-2014\дети 2013-2014г\23 в саду 2014 математика игры в уголке\100_0479.JPG"/>
          <p:cNvPicPr>
            <a:picLocks noChangeAspect="1" noChangeArrowheads="1"/>
          </p:cNvPicPr>
          <p:nvPr/>
        </p:nvPicPr>
        <p:blipFill>
          <a:blip r:embed="rId2" cstate="email"/>
          <a:srcRect l="-399"/>
          <a:stretch>
            <a:fillRect/>
          </a:stretch>
        </p:blipFill>
        <p:spPr bwMode="auto">
          <a:xfrm>
            <a:off x="1619672" y="-3813"/>
            <a:ext cx="5956126" cy="68618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13-2014\дети 2013-2014г\23 в саду 2014 математика игры в уголке\100_0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6835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</a:t>
            </a:r>
            <a:r>
              <a:rPr lang="ru-RU" sz="40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Двеннадцать</a:t>
            </a:r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месяцев</a:t>
            </a:r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13-2014\дети 2013-2014г\23 в саду 2014 математика игры в уголке\100_04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37556" y="188640"/>
            <a:ext cx="7306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«Разложи в обратном порядке»</a:t>
            </a:r>
            <a:endParaRPr lang="ru-RU" sz="4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13-2014\дети 2013-2014г\23 в саду 2014 математика игры в уголке\100_0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822325"/>
            <a:ext cx="6950075" cy="5211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617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«Вариантов много- ответ один»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2013-2014\математика\математика маслен олимп\IMG_2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980728"/>
            <a:ext cx="6780245" cy="5085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3387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«Сравни числа»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251</Words>
  <Application>Microsoft Office PowerPoint</Application>
  <PresentationFormat>Экран (4:3)</PresentationFormat>
  <Paragraphs>56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Организация работы с детьми по ФЭМП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2014-04-08T17:50:41Z</dcterms:created>
  <dcterms:modified xsi:type="dcterms:W3CDTF">2014-10-02T14:29:48Z</dcterms:modified>
</cp:coreProperties>
</file>