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304" r:id="rId4"/>
    <p:sldId id="269" r:id="rId5"/>
    <p:sldId id="268" r:id="rId6"/>
    <p:sldId id="271" r:id="rId7"/>
    <p:sldId id="303" r:id="rId8"/>
    <p:sldId id="272" r:id="rId9"/>
    <p:sldId id="274" r:id="rId10"/>
    <p:sldId id="270" r:id="rId11"/>
    <p:sldId id="301" r:id="rId12"/>
    <p:sldId id="307" r:id="rId13"/>
    <p:sldId id="306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FA6E-93E8-48B0-B6C0-1DC01F5497A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80BC-78A7-4E8A-8B94-7E853818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880BC-78A7-4E8A-8B94-7E853818AA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880BC-78A7-4E8A-8B94-7E853818AA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5013176"/>
            <a:ext cx="3491880" cy="1189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0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200" b="1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Зажечь в сердцах детей  искру  любви и интереса к  русским  народным традициям   своей  Родины  по имени-  РОССИЯ !!»</a:t>
            </a:r>
            <a:r>
              <a:rPr lang="ru-RU" sz="3600" b="1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endParaRPr lang="ru-RU" sz="3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3" name="Picture 1" descr="C:\Users\ADMIN\Desktop\украшение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32670" y="3225366"/>
            <a:ext cx="5820916" cy="755576"/>
          </a:xfrm>
          <a:prstGeom prst="rect">
            <a:avLst/>
          </a:prstGeom>
          <a:noFill/>
        </p:spPr>
      </p:pic>
      <p:pic>
        <p:nvPicPr>
          <p:cNvPr id="14" name="Picture 1" descr="C:\Users\ADMIN\Desktop\украшение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47764" y="3581636"/>
            <a:ext cx="5904656" cy="648072"/>
          </a:xfrm>
          <a:prstGeom prst="rect">
            <a:avLst/>
          </a:prstGeom>
          <a:noFill/>
        </p:spPr>
      </p:pic>
      <p:pic>
        <p:nvPicPr>
          <p:cNvPr id="16" name="Picture 1" descr="C:\Users\ADMIN\Desktop\украшение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51520" y="6093296"/>
            <a:ext cx="5184576" cy="620688"/>
          </a:xfrm>
          <a:prstGeom prst="rect">
            <a:avLst/>
          </a:prstGeom>
          <a:noFill/>
        </p:spPr>
      </p:pic>
      <p:pic>
        <p:nvPicPr>
          <p:cNvPr id="17" name="Picture 1" descr="C:\Users\ADMIN\Desktop\украшение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5256584" cy="72840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4851560" cy="5383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3050" y="0"/>
            <a:ext cx="3790950" cy="18859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372200" y="1412776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:</a:t>
            </a:r>
            <a:r>
              <a:rPr lang="ru-RU" sz="36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цель: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733256"/>
            <a:ext cx="2761184" cy="450304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Подготовила: Леонова И М, воспитатель ДОУ №2099   п. Луостари 1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(Стихи из интернета)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Горжусь  Россией- </a:t>
            </a:r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Родиной</a:t>
            </a:r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своей и  приобщаю </a:t>
            </a:r>
          </a:p>
          <a:p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к этому детей!!!</a:t>
            </a:r>
            <a:endParaRPr lang="ru-RU" sz="3600" b="1" dirty="0">
              <a:ln w="31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100_74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20888"/>
            <a:ext cx="442798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Documents and Settings\User\Рабочий стол\дети в музее\100_75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6193" y="593304"/>
            <a:ext cx="4697807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13235">
            <a:off x="160361" y="441806"/>
            <a:ext cx="4142513" cy="20608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 дивном наряде крестьянской одежды,</a:t>
            </a:r>
            <a:endParaRPr lang="ru-RU" sz="3600" b="1" dirty="0" smtClean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Где весь узор о мечте и надежде…</a:t>
            </a:r>
            <a:endParaRPr lang="ru-RU" sz="3600" b="1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1124744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</a:t>
            </a:r>
            <a:endParaRPr lang="ru-RU" sz="3200" b="1" i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94307"/>
            <a:ext cx="4572000" cy="5263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2013-2014\дети 2013-2014г\коляда сад2014\коля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688"/>
            <a:ext cx="482014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1487" y="0"/>
            <a:ext cx="4142513" cy="20608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39952" y="0"/>
            <a:ext cx="5168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 праздниках  русских, веселых, 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широких детишкам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все рассказать.</a:t>
            </a:r>
            <a:endParaRPr lang="ru-RU" sz="3200" b="1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2012-2013\фото детский сад\наш фото альбом\для през\игра в солнышк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80448" cy="531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487" y="0"/>
            <a:ext cx="4142513" cy="2060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 с детками вместе дружно и весело в  игры  народные поиграть.</a:t>
            </a:r>
            <a:endParaRPr lang="ru-RU" sz="3600" b="1" dirty="0">
              <a:ln w="31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2012-2013\РАБОТА С РОДИТЕЛЯМИ\стенгазета\100_118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" y="620688"/>
            <a:ext cx="5940086" cy="5413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487" y="0"/>
            <a:ext cx="4142513" cy="20608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1124744"/>
            <a:ext cx="3563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Великая, славная, матушка - Русь,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Ты выжила в жёсткой борьбе,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Я Родиной милой с детства горжусь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 кланяюсь низко тебе!</a:t>
            </a:r>
          </a:p>
          <a:p>
            <a:pPr algn="ctr"/>
            <a:endParaRPr lang="ru-RU" sz="3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6876257" cy="42210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50100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1" u="none" strike="noStrike" kern="1200" normalizeH="0" baseline="0" noProof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внимание!!!</a:t>
            </a:r>
            <a:endParaRPr kumimoji="0" lang="ru-RU" sz="4200" b="1" i="1" u="none" strike="noStrike" kern="1200" normalizeH="0" baseline="0" noProof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2292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000" b="1" i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 descr="D:\ирина папка 2009-2012\патриот воспитание, музеи\фото детский сад\наш фото альбом\100_7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724128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243" y="0"/>
            <a:ext cx="3259757" cy="2924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1632" y="14127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«Воспитание, если оно не хочет быть бессильным, должно быть народным.» 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К.Д.Ушинский</a:t>
            </a:r>
            <a:endParaRPr lang="ru-RU" sz="3200" b="1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2012-2013\я с детьми 2\воспитатель в работе с детьми\мини-музей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61614"/>
            <a:ext cx="7596336" cy="569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-1"/>
            <a:ext cx="2699791" cy="2249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344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Изба - колыбель наших предков, отцов,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Обитель добра и тепла,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2976"/>
            <a:ext cx="5405757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1462" y="0"/>
            <a:ext cx="4992538" cy="3591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13235">
            <a:off x="160361" y="441806"/>
            <a:ext cx="4142513" cy="206084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268760"/>
            <a:ext cx="3610744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Без русской печи и её пирогов представить Россию нельзя!</a:t>
            </a:r>
            <a:endParaRPr kumimoji="0" lang="ru-RU" sz="3600" b="1" i="1" u="none" strike="noStrike" kern="1200" cap="none" spc="0" normalizeH="0" baseline="0" noProof="0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15799" cy="386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мои документы2012-2013\я с детьми 2\100_09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7558" y="2668606"/>
            <a:ext cx="4656442" cy="418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908720"/>
            <a:ext cx="4845224" cy="78715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50" normalizeH="0" baseline="0" noProof="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1487" y="0"/>
            <a:ext cx="4142513" cy="20608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4048" y="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Всегда приютит, успокоит, поймёт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Накормит, согреет теплом,</a:t>
            </a:r>
            <a:endParaRPr lang="ru-RU" sz="3600" b="1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2012-2013\я с детьми 2\100_0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30888"/>
            <a:ext cx="4895528" cy="442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D:\мои документы2012-2013\я с детьми 2\100_08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3357" y="0"/>
            <a:ext cx="4900643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10744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13235">
            <a:off x="160361" y="441806"/>
            <a:ext cx="4142513" cy="20608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Изба, ты проста, самобытна, щедра,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Загадочна, словно цветок,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2012-2013\я с детьми 2\воспитатель в работе с детьми\мини-музей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36096" cy="388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4" descr="100_09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3383492"/>
            <a:ext cx="5724128" cy="347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1487" y="0"/>
            <a:ext cx="4142513" cy="29249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80112" y="332656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 сердцу так люба твоя простота,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Так дорог родной уголок!</a:t>
            </a:r>
            <a:endParaRPr lang="ru-RU" sz="3600" b="1" dirty="0">
              <a:ln w="3175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5220072" cy="3935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340768"/>
            <a:ext cx="3549080" cy="103894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50" normalizeH="0" baseline="0" noProof="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1830"/>
            <a:ext cx="5148064" cy="3646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13235">
            <a:off x="160361" y="441806"/>
            <a:ext cx="4142513" cy="20608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76672"/>
            <a:ext cx="3923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Бесценно,  в родимой избе, да у печки -  у сказки  в гостях  побывать.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00600" cy="414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0" y="2708920"/>
            <a:ext cx="4438942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мои документы2012-2013\конкурс\анимашки\лучи солнц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1487" y="0"/>
            <a:ext cx="4142513" cy="24928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188640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Потешить ребяток больших и поменьше в народную   сказку сыграть.</a:t>
            </a:r>
          </a:p>
          <a:p>
            <a:r>
              <a:rPr lang="ru-RU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226</Words>
  <Application>Microsoft Office PowerPoint</Application>
  <PresentationFormat>Экран (4:3)</PresentationFormat>
  <Paragraphs>37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«Зажечь в сердцах детей  искру  любви и интереса к  русским  народным традициям   своей  Родины  по имени-  РОССИЯ !!» </vt:lpstr>
      <vt:lpstr> 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 Приобщение детей к истокам русской народной культуры»</dc:title>
  <dc:creator>ADMIN</dc:creator>
  <cp:lastModifiedBy>ADMIN</cp:lastModifiedBy>
  <cp:revision>179</cp:revision>
  <dcterms:created xsi:type="dcterms:W3CDTF">2013-02-22T21:27:21Z</dcterms:created>
  <dcterms:modified xsi:type="dcterms:W3CDTF">2014-10-02T16:16:26Z</dcterms:modified>
</cp:coreProperties>
</file>