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59" r:id="rId6"/>
    <p:sldId id="262" r:id="rId7"/>
    <p:sldId id="266" r:id="rId8"/>
    <p:sldId id="261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4E013-CF08-4149-A0DC-76C656A175E4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95253-5A76-4481-89FF-4DFD5866E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95253-5A76-4481-89FF-4DFD5866ECE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2F627D-2486-4DC2-9479-5468A1F36B64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D81E0-E689-4D4E-B2B8-0EE7A8C3E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2F627D-2486-4DC2-9479-5468A1F36B64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D81E0-E689-4D4E-B2B8-0EE7A8C3E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2F627D-2486-4DC2-9479-5468A1F36B64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D81E0-E689-4D4E-B2B8-0EE7A8C3E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2F627D-2486-4DC2-9479-5468A1F36B64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D81E0-E689-4D4E-B2B8-0EE7A8C3E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2F627D-2486-4DC2-9479-5468A1F36B64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D81E0-E689-4D4E-B2B8-0EE7A8C3E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2F627D-2486-4DC2-9479-5468A1F36B64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D81E0-E689-4D4E-B2B8-0EE7A8C3E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2F627D-2486-4DC2-9479-5468A1F36B64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D81E0-E689-4D4E-B2B8-0EE7A8C3E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2F627D-2486-4DC2-9479-5468A1F36B64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D81E0-E689-4D4E-B2B8-0EE7A8C3E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2F627D-2486-4DC2-9479-5468A1F36B64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D81E0-E689-4D4E-B2B8-0EE7A8C3E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2F627D-2486-4DC2-9479-5468A1F36B64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D81E0-E689-4D4E-B2B8-0EE7A8C3E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2F627D-2486-4DC2-9479-5468A1F36B64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D81E0-E689-4D4E-B2B8-0EE7A8C3E8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72F627D-2486-4DC2-9479-5468A1F36B64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4BD81E0-E689-4D4E-B2B8-0EE7A8C3E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 Пожарная безопасность»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904208"/>
          </a:xfrm>
        </p:spPr>
        <p:txBody>
          <a:bodyPr>
            <a:normAutofit/>
          </a:bodyPr>
          <a:lstStyle/>
          <a:p>
            <a:r>
              <a:rPr lang="ru-RU" dirty="0" smtClean="0"/>
              <a:t>МКДОУ №10 посёлок Красное Эхо     старшая группа.  </a:t>
            </a:r>
          </a:p>
          <a:p>
            <a:r>
              <a:rPr lang="ru-RU" dirty="0" smtClean="0"/>
              <a:t>Апрель 2014год</a:t>
            </a:r>
          </a:p>
          <a:p>
            <a:r>
              <a:rPr lang="ru-RU" dirty="0" smtClean="0"/>
              <a:t>    воспитатель Платова Е.В  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980728"/>
            <a:ext cx="8183880" cy="46805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Только совместными усилиями  педагогов, родителей у дошкольников формируются  представления о правилах пожарной безопасности, которые они должны выполнять неукоснительно, так как от этого зависит их здоровье и безопасность. 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6490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Неотъемлемая часть работы нашего  педагогического коллектива – охрана и укрепление здоровья детей. Одной из форм  является работа по пожарной безопасности с воспитанниками детского сада .По традиции она объявляется два раза в год – осенью и весной.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В течении апреля в группе по разработанному плану организуются интересные,познавательные,мероприятия:занятия,викторины,развлечения.Они проводятся в игровой форме с использованием иллюстраций, плакатов, дидактических игр, игрушек.</a:t>
            </a:r>
          </a:p>
          <a:p>
            <a:pPr>
              <a:buNone/>
            </a:pPr>
            <a:r>
              <a:rPr lang="ru-RU" sz="2000" dirty="0" smtClean="0"/>
              <a:t>Не остаются без внимания и родители наших воспитанников. Для них мы размещаем на стендах  рекомендации, советы, памятки, а также оформили  совместную выставку рисунков детей и родителей.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\Рабочий стол\Новая папка (7)\Изображение 02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55576" y="332656"/>
            <a:ext cx="7416824" cy="6192688"/>
          </a:xfrm>
          <a:prstGeom prst="rect">
            <a:avLst/>
          </a:prstGeom>
          <a:noFill/>
        </p:spPr>
      </p:pic>
      <p:sp>
        <p:nvSpPr>
          <p:cNvPr id="3" name="32-конечная звезда 2"/>
          <p:cNvSpPr/>
          <p:nvPr/>
        </p:nvSpPr>
        <p:spPr>
          <a:xfrm>
            <a:off x="6372200" y="5373216"/>
            <a:ext cx="914400" cy="9144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Физкультурный досуг «Пожарные на учении».</a:t>
            </a:r>
            <a:endParaRPr lang="ru-RU" dirty="0"/>
          </a:p>
        </p:txBody>
      </p:sp>
      <p:pic>
        <p:nvPicPr>
          <p:cNvPr id="2050" name="Picture 2" descr="C:\Documents and Settings\Adm\Мои документы\Мои рисунки\Изображение\Изображение 00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" y="1700808"/>
            <a:ext cx="4038600" cy="3312368"/>
          </a:xfrm>
          <a:prstGeom prst="rect">
            <a:avLst/>
          </a:prstGeom>
          <a:noFill/>
        </p:spPr>
      </p:pic>
      <p:pic>
        <p:nvPicPr>
          <p:cNvPr id="6" name="Содержимое 5" descr="Изображение 008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4756150" y="1250950"/>
            <a:ext cx="3930650" cy="2947988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Художественное творчество(лепка, аппликация)</a:t>
            </a:r>
            <a:endParaRPr lang="ru-RU" dirty="0"/>
          </a:p>
        </p:txBody>
      </p:sp>
      <p:pic>
        <p:nvPicPr>
          <p:cNvPr id="5" name="Содержимое 4" descr="Изображение 012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514350" y="1250354"/>
            <a:ext cx="3932238" cy="2949179"/>
          </a:xfrm>
        </p:spPr>
      </p:pic>
      <p:pic>
        <p:nvPicPr>
          <p:cNvPr id="6" name="Содержимое 5" descr="Изображение 011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4648200" y="1772816"/>
            <a:ext cx="4038600" cy="324036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Дидактическая игра «Диалог по телефону 01»</a:t>
            </a:r>
            <a:endParaRPr lang="ru-RU" dirty="0"/>
          </a:p>
        </p:txBody>
      </p:sp>
      <p:pic>
        <p:nvPicPr>
          <p:cNvPr id="4" name="Содержимое 3" descr="Изображение 005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3059832" y="548680"/>
            <a:ext cx="3140869" cy="4187825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Предметы пожарной безопасности в детском саду.</a:t>
            </a:r>
            <a:endParaRPr lang="ru-RU" dirty="0"/>
          </a:p>
        </p:txBody>
      </p:sp>
      <p:pic>
        <p:nvPicPr>
          <p:cNvPr id="1026" name="Picture 2" descr="C:\Documents and Settings\Adm\Рабочий стол\Изображение 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03135" y="530225"/>
            <a:ext cx="5583767" cy="41878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Выставка совместных работ детей и родителей.</a:t>
            </a:r>
            <a:endParaRPr lang="ru-RU" dirty="0"/>
          </a:p>
        </p:txBody>
      </p:sp>
      <p:pic>
        <p:nvPicPr>
          <p:cNvPr id="4" name="Содержимое 3" descr="Изображение 010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tretch>
            <a:fillRect/>
          </a:stretch>
        </p:blipFill>
        <p:spPr>
          <a:xfrm>
            <a:off x="899592" y="692697"/>
            <a:ext cx="7128792" cy="4176464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\Рабочий стол\Изображение 00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55577" y="692696"/>
            <a:ext cx="7488832" cy="554461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165</TotalTime>
  <Words>180</Words>
  <Application>Microsoft Office PowerPoint</Application>
  <PresentationFormat>Экран (4:3)</PresentationFormat>
  <Paragraphs>68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« Пожарная безопасность»</vt:lpstr>
      <vt:lpstr>Неотъемлемая часть работы нашего  педагогического коллектива – охрана и укрепление здоровья детей. Одной из форм  является работа по пожарной безопасности с воспитанниками детского сада .По традиции она объявляется два раза в год – осенью и весной.</vt:lpstr>
      <vt:lpstr>Слайд 3</vt:lpstr>
      <vt:lpstr>Физкультурный досуг «Пожарные на учении».</vt:lpstr>
      <vt:lpstr>Художественное творчество(лепка, аппликация)</vt:lpstr>
      <vt:lpstr>Дидактическая игра «Диалог по телефону 01»</vt:lpstr>
      <vt:lpstr>Предметы пожарной безопасности в детском саду.</vt:lpstr>
      <vt:lpstr>Выставка совместных работ детей и родителей.</vt:lpstr>
      <vt:lpstr>Слайд 9</vt:lpstr>
      <vt:lpstr>Только совместными усилиями  педагогов, родителей у дошкольников формируются  представления о правилах пожарной безопасности, которые они должны выполнять неукоснительно, так как от этого зависит их здоровье и безопасность.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«Неделя пожарной безопасности»</dc:title>
  <dc:creator>Adm</dc:creator>
  <cp:lastModifiedBy>Adm</cp:lastModifiedBy>
  <cp:revision>22</cp:revision>
  <dcterms:created xsi:type="dcterms:W3CDTF">2004-11-17T20:27:07Z</dcterms:created>
  <dcterms:modified xsi:type="dcterms:W3CDTF">2014-10-08T21:08:17Z</dcterms:modified>
</cp:coreProperties>
</file>