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895432-F5CD-4B8B-8A02-D34EEDA1A8C2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6FDEE7-E63B-45D4-9FB6-11298F78E42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Санитарно-эпидемиологические правила и нормативы.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221457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Подготовила воспитатель Зуева Мария Сергеевна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Требования к размещению оборудования в помещениях ДОУ: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ДОУ при отсутствии спален по проекту или недостаточной площади имеющихся спальных помещений допускается организовывать дневной сон детей </a:t>
            </a:r>
            <a:r>
              <a:rPr lang="ru-RU" dirty="0" err="1" smtClean="0"/>
              <a:t>дошк.групп</a:t>
            </a:r>
            <a:r>
              <a:rPr lang="ru-RU" dirty="0" smtClean="0"/>
              <a:t> в групповых на раскладных кроватях с жестким ложем или на трансформируемых(</a:t>
            </a:r>
            <a:r>
              <a:rPr lang="ru-RU" dirty="0" err="1" smtClean="0"/>
              <a:t>видвижных,выкатных</a:t>
            </a:r>
            <a:r>
              <a:rPr lang="ru-RU" dirty="0" smtClean="0"/>
              <a:t>) одно – трехуровневых кроватях.</a:t>
            </a:r>
          </a:p>
          <a:p>
            <a:r>
              <a:rPr lang="ru-RU" dirty="0" smtClean="0"/>
              <a:t>Кровати должны соответствовать росту детей. Расстановка должна обеспечивать свободный проход детей между кроватями, кроватями и наружными стенами, кроватями о отопительными приборами.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Требования к размещению оборудования в помещениях ДОУ: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Дети обеспечиваются индивидуальными постельными принадлежностями, полотенцами, предметами личной гигиены. Следует иметь не менее 3 комплектов постельного белья и полотенец, 2 комплектов </a:t>
            </a:r>
            <a:r>
              <a:rPr lang="ru-RU" dirty="0" err="1" smtClean="0"/>
              <a:t>наматрасников</a:t>
            </a:r>
            <a:r>
              <a:rPr lang="ru-RU" dirty="0" smtClean="0"/>
              <a:t> из расчета на 1 ребенка. Постельное белье маркируется индивидуально для каждого ребенка.</a:t>
            </a:r>
          </a:p>
          <a:p>
            <a:r>
              <a:rPr lang="ru-RU" dirty="0" smtClean="0"/>
              <a:t>Туалетные помещения делят на  умывальную зону и зону санитарных узлов. В умывальной зоне размещаются детские умывальники и душевой поддон. В зоне санитарных узлов размещаются унитазы.</a:t>
            </a:r>
          </a:p>
          <a:p>
            <a:r>
              <a:rPr lang="ru-RU" dirty="0" smtClean="0"/>
              <a:t>В туалетных к умывальным раковинам обеспечивается подводка горячей и холодной воды, подача воды осуществляется через смеситель.</a:t>
            </a:r>
          </a:p>
          <a:p>
            <a:r>
              <a:rPr lang="ru-RU" dirty="0" smtClean="0"/>
              <a:t>В туалетной младшей дошкольной и средней группы в умывальной зоне устанавливают 4 умывальные раковины и 1 </a:t>
            </a:r>
            <a:r>
              <a:rPr lang="ru-RU" dirty="0" err="1" smtClean="0"/>
              <a:t>умыв.раковину</a:t>
            </a:r>
            <a:r>
              <a:rPr lang="ru-RU" dirty="0" smtClean="0"/>
              <a:t> для взрослых, 4 детских унитаза.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Требования к размещению оборудования в помещениях ДОУ: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ru-RU" dirty="0" smtClean="0"/>
              <a:t>В туалетных старшей и подготовительной групп в умывальной зоне устанавливаются умывальные раковины с подводкой горячей и холодной воды для детей из расчета 1 раковина на 5 детей, 1 умывальная раковина для взрослых, детские унитазы или из расчета 1 унитаз на 5 детей. Детские унитазы рекомендуется устанавливать в закрывающихся кабинах, высота ограждения кабины 1,2 м (от пола), не доходящая до уровня пола на 0,15м.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286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Требования к размещению оборудования в помещениях ДОУ: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Умывальники рекомендуется устанавливать:</a:t>
            </a:r>
          </a:p>
          <a:p>
            <a:r>
              <a:rPr lang="ru-RU" dirty="0" smtClean="0"/>
              <a:t>-на высоту от пола до борта прибора – 0,4м для детей младшего дошкольного возраста;</a:t>
            </a:r>
          </a:p>
          <a:p>
            <a:r>
              <a:rPr lang="ru-RU" dirty="0" smtClean="0"/>
              <a:t>-на высоту от пола до борта 0,5м для детей среднего и старшего дошкольного возраста.</a:t>
            </a:r>
          </a:p>
          <a:p>
            <a:r>
              <a:rPr lang="ru-RU" dirty="0" smtClean="0"/>
              <a:t>Для персонала </a:t>
            </a:r>
            <a:r>
              <a:rPr lang="ru-RU" dirty="0" err="1" smtClean="0"/>
              <a:t>дошк.учрежд</a:t>
            </a:r>
            <a:r>
              <a:rPr lang="ru-RU" dirty="0" smtClean="0"/>
              <a:t>. Рекомендуется организовать отдельную санитарную комнату на каждом этаже здания </a:t>
            </a:r>
            <a:r>
              <a:rPr lang="ru-RU" dirty="0" err="1" smtClean="0"/>
              <a:t>дошк.образ.организации</a:t>
            </a:r>
            <a:r>
              <a:rPr lang="ru-RU" dirty="0" smtClean="0"/>
              <a:t> с унитазом и умывальником.</a:t>
            </a:r>
          </a:p>
          <a:p>
            <a:r>
              <a:rPr lang="ru-RU" dirty="0" smtClean="0"/>
              <a:t>В туалетных помещениях (рядом с умывальниками или напротив них) устанавливаются вешалки для детских полотенец (отдельно для рук и ног) по списочному составу детей, хозяйственный шкаф и шкаф для уборочного инвентаря. Допускается использование одноразовых полотенец для рук в туалетных для детей.</a:t>
            </a:r>
          </a:p>
          <a:p>
            <a:r>
              <a:rPr lang="ru-RU" dirty="0" smtClean="0"/>
              <a:t>Допускается устанавливать шкафы для уборочного инвентаря вне туалетных комнат.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СанПин</a:t>
            </a:r>
            <a:r>
              <a:rPr lang="ru-RU" dirty="0" smtClean="0"/>
              <a:t>  устанавливают 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Условиям размещения </a:t>
            </a:r>
            <a:r>
              <a:rPr lang="ru-RU" dirty="0" err="1" smtClean="0"/>
              <a:t>дошк.обр</a:t>
            </a:r>
            <a:r>
              <a:rPr lang="ru-RU" dirty="0" smtClean="0"/>
              <a:t>. организаций,</a:t>
            </a:r>
          </a:p>
          <a:p>
            <a:r>
              <a:rPr lang="ru-RU" dirty="0" smtClean="0"/>
              <a:t>Оборудованию и содержанию территории,</a:t>
            </a:r>
          </a:p>
          <a:p>
            <a:r>
              <a:rPr lang="ru-RU" dirty="0" smtClean="0"/>
              <a:t>Помещениям, их оборудованию и содержанию,</a:t>
            </a:r>
          </a:p>
          <a:p>
            <a:r>
              <a:rPr lang="ru-RU" dirty="0" smtClean="0"/>
              <a:t>Естественному и </a:t>
            </a:r>
            <a:r>
              <a:rPr lang="ru-RU" dirty="0" err="1" smtClean="0"/>
              <a:t>искуственному</a:t>
            </a:r>
            <a:r>
              <a:rPr lang="ru-RU" dirty="0" smtClean="0"/>
              <a:t> освещению помещений,</a:t>
            </a:r>
          </a:p>
          <a:p>
            <a:r>
              <a:rPr lang="ru-RU" dirty="0" smtClean="0"/>
              <a:t>Отоплению и вентиляции,</a:t>
            </a:r>
          </a:p>
          <a:p>
            <a:r>
              <a:rPr lang="ru-RU" dirty="0" smtClean="0"/>
              <a:t>Водоснабжению и канализации,</a:t>
            </a:r>
          </a:p>
          <a:p>
            <a:r>
              <a:rPr lang="ru-RU" dirty="0" smtClean="0"/>
              <a:t>Организации питания,</a:t>
            </a:r>
          </a:p>
          <a:p>
            <a:r>
              <a:rPr lang="ru-RU" dirty="0" smtClean="0"/>
              <a:t>Приему детей в ДОУ,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31537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СанПин</a:t>
            </a:r>
            <a:r>
              <a:rPr lang="ru-RU" dirty="0" smtClean="0"/>
              <a:t>  устанавливают 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r>
              <a:rPr lang="ru-RU" dirty="0" smtClean="0"/>
              <a:t>Организации режима дня,</a:t>
            </a:r>
          </a:p>
          <a:p>
            <a:r>
              <a:rPr lang="ru-RU" dirty="0" smtClean="0"/>
              <a:t>Организации физического воспитания,</a:t>
            </a:r>
          </a:p>
          <a:p>
            <a:r>
              <a:rPr lang="ru-RU" dirty="0" smtClean="0"/>
              <a:t>Личной гигиене персонала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Требования к прохождению профилактических медицинских осмотров, гигиенического воспитания и обучения, личной гигиене  персонала: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Персонал ДОУ проходит  предварительные и </a:t>
            </a:r>
            <a:r>
              <a:rPr lang="ru-RU" sz="2400" dirty="0" err="1" smtClean="0"/>
              <a:t>переодические</a:t>
            </a:r>
            <a:r>
              <a:rPr lang="ru-RU" sz="2400" dirty="0" smtClean="0"/>
              <a:t> </a:t>
            </a:r>
            <a:r>
              <a:rPr lang="ru-RU" sz="2400" dirty="0" err="1" smtClean="0"/>
              <a:t>мед.осмотры</a:t>
            </a:r>
            <a:r>
              <a:rPr lang="ru-RU" sz="2400" dirty="0" smtClean="0"/>
              <a:t>  </a:t>
            </a:r>
            <a:r>
              <a:rPr lang="ru-RU" sz="2400" dirty="0" err="1" smtClean="0"/>
              <a:t>и</a:t>
            </a:r>
            <a:r>
              <a:rPr lang="ru-RU" sz="2400" dirty="0" smtClean="0"/>
              <a:t> </a:t>
            </a:r>
            <a:r>
              <a:rPr lang="ru-RU" sz="2400" dirty="0" err="1" smtClean="0"/>
              <a:t>атестацию</a:t>
            </a:r>
            <a:r>
              <a:rPr lang="ru-RU" sz="2400" dirty="0" smtClean="0"/>
              <a:t> на знание санитарных норм,</a:t>
            </a:r>
          </a:p>
          <a:p>
            <a:r>
              <a:rPr lang="ru-RU" sz="2400" dirty="0" smtClean="0"/>
              <a:t>Каждый работник должен иметь  личную санитарную книжку,</a:t>
            </a:r>
          </a:p>
          <a:p>
            <a:r>
              <a:rPr lang="ru-RU" sz="2400" dirty="0" smtClean="0"/>
              <a:t>Не допускаются к работе на пищеблоке и в групповых ячейках к накрыванию на столы лица с ангинами, катаральными явлениями верхних дыхательных путей, гнойничковыми заболеваниями рук, заболевшие или при подозрении на инфекционные заболевания. </a:t>
            </a:r>
          </a:p>
          <a:p>
            <a:r>
              <a:rPr lang="ru-RU" sz="2400" dirty="0" smtClean="0"/>
              <a:t>При наличии у работников пищеблока порезов, ожогов они могут быть допущены к работе при условии их работы в перчатках.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Требования к прохождению профилактических медицинских осмотров, гигиенического воспитания и обучения, личной гигиене  персонала: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ru-RU" dirty="0" smtClean="0"/>
              <a:t>Персонал ДОУ должен соблюдать правила личной гигиены: приходить на работу в чистой одежде и обуви, оставлять верхнюю одежду, головной убор и личные вещи в индивидуальном шкафу для одежды, коротко стричь ногти.</a:t>
            </a:r>
          </a:p>
          <a:p>
            <a:r>
              <a:rPr lang="ru-RU" dirty="0" smtClean="0"/>
              <a:t>Работники пищеблока должны быть обеспечены специальной одеждой(халат, колпак, косынка), не менее 3-х комплектов на 1 человека. Специальная одежда должна храниться в отдельном шкафу. Не допускается совместное хранение в одном шкафу спецодежды и личных вещей.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Требования к прохождению профилактических медицинских осмотров, гигиенического воспитания и обучения, личной гигиене  персонала: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Работники пищеблока не должны во время работы носить кольца , серьги, принимать пищу и курить на рабочем месте.</a:t>
            </a:r>
          </a:p>
          <a:p>
            <a:r>
              <a:rPr lang="ru-RU" dirty="0" smtClean="0"/>
              <a:t>Воспитатели и помощники воспитателя обеспечиваются спецодеждой(халаты светлых тонов).</a:t>
            </a:r>
          </a:p>
          <a:p>
            <a:r>
              <a:rPr lang="ru-RU" dirty="0" smtClean="0"/>
              <a:t>Перед входом в туалетную комнату персонал должен снимать халат и после выхода тщательно  мыть руки с мылом; работникам не допускаются пользоваться детским туалетом.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Требования к прохождению профилактических медицинских осмотров, гигиенического воспитания и обучения, личной гигиене  персонала: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помощника воспитателя дополнительно должны быть : </a:t>
            </a:r>
            <a:r>
              <a:rPr lang="ru-RU" dirty="0" err="1" smtClean="0"/>
              <a:t>фартук,колпак</a:t>
            </a:r>
            <a:r>
              <a:rPr lang="ru-RU" dirty="0" smtClean="0"/>
              <a:t> или косынка для раздачи пищи, фартук для мытья посуды и специальный(темный) халат для уборки помещений.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Autofit/>
          </a:bodyPr>
          <a:lstStyle/>
          <a:p>
            <a:r>
              <a:rPr lang="ru-RU" sz="2400" dirty="0" smtClean="0"/>
              <a:t>Требования к размещению оборудования в помещениях ДОУ: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ru-RU" dirty="0" smtClean="0"/>
              <a:t>Поверхности столов должны иметь матовое покрытие светлого тона.</a:t>
            </a:r>
          </a:p>
          <a:p>
            <a:r>
              <a:rPr lang="ru-RU" dirty="0" smtClean="0"/>
              <a:t>Меловые доски должны быть изготовлены из материалов, имеющих высокую адгезию с материалами, используемыми для письма, хорошо очищаться влажной губкой, быть износостойкими, иметь темно-зеленый или коричневый цвет и антибликовое или матовое покрытие.</a:t>
            </a:r>
          </a:p>
          <a:p>
            <a:r>
              <a:rPr lang="ru-RU" dirty="0" smtClean="0"/>
              <a:t>При использовании маркерной доски цвет маркера должен быть контрастным(черный, красный, коричневый, темные тона синего и зеленого).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Требования к размещению оборудования в помещениях ДОУ: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r>
              <a:rPr lang="ru-RU" dirty="0" smtClean="0"/>
              <a:t>В ДОУ используются игрушки, безвредные для здоровья детей, </a:t>
            </a:r>
            <a:r>
              <a:rPr lang="ru-RU" dirty="0" err="1" smtClean="0"/>
              <a:t>овечающие</a:t>
            </a:r>
            <a:r>
              <a:rPr lang="ru-RU" dirty="0" smtClean="0"/>
              <a:t> </a:t>
            </a:r>
            <a:r>
              <a:rPr lang="ru-RU" dirty="0" err="1" smtClean="0"/>
              <a:t>сан.-эпид</a:t>
            </a:r>
            <a:r>
              <a:rPr lang="ru-RU" dirty="0" smtClean="0"/>
              <a:t>. Требованиям и имеющие документы, подтверждающие безопасность, которые могут быть подвергнуты влажной обработке(стирке) и дезинфекции. </a:t>
            </a:r>
            <a:r>
              <a:rPr lang="ru-RU" dirty="0" err="1" smtClean="0"/>
              <a:t>Мягконабивные</a:t>
            </a:r>
            <a:r>
              <a:rPr lang="ru-RU" dirty="0" smtClean="0"/>
              <a:t> и </a:t>
            </a:r>
            <a:r>
              <a:rPr lang="ru-RU" dirty="0" err="1" smtClean="0"/>
              <a:t>пенолатексные</a:t>
            </a:r>
            <a:r>
              <a:rPr lang="ru-RU" dirty="0" smtClean="0"/>
              <a:t> ворсованные игрушки для тетей </a:t>
            </a:r>
            <a:r>
              <a:rPr lang="ru-RU" dirty="0" err="1" smtClean="0"/>
              <a:t>дошк.возр</a:t>
            </a:r>
            <a:r>
              <a:rPr lang="ru-RU" dirty="0" smtClean="0"/>
              <a:t>. следует использовать только в качестве </a:t>
            </a:r>
            <a:r>
              <a:rPr lang="ru-RU" dirty="0" err="1" smtClean="0"/>
              <a:t>дидакт</a:t>
            </a:r>
            <a:r>
              <a:rPr lang="ru-RU" dirty="0" smtClean="0"/>
              <a:t>. пособий.</a:t>
            </a:r>
          </a:p>
          <a:p>
            <a:r>
              <a:rPr lang="ru-RU" dirty="0" smtClean="0"/>
              <a:t>Размещение аквариумов, животных, птиц в помещениях групповых не допускается.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902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Санитарно-эпидемиологические правила и нормативы.</vt:lpstr>
      <vt:lpstr>СанПин  устанавливают к:</vt:lpstr>
      <vt:lpstr>СанПин  устанавливают к:</vt:lpstr>
      <vt:lpstr>Требования к прохождению профилактических медицинских осмотров, гигиенического воспитания и обучения, личной гигиене  персонала:</vt:lpstr>
      <vt:lpstr>Требования к прохождению профилактических медицинских осмотров, гигиенического воспитания и обучения, личной гигиене  персонала:</vt:lpstr>
      <vt:lpstr>Требования к прохождению профилактических медицинских осмотров, гигиенического воспитания и обучения, личной гигиене  персонала:</vt:lpstr>
      <vt:lpstr>Требования к прохождению профилактических медицинских осмотров, гигиенического воспитания и обучения, личной гигиене  персонала:</vt:lpstr>
      <vt:lpstr>Требования к размещению оборудования в помещениях ДОУ:</vt:lpstr>
      <vt:lpstr>Требования к размещению оборудования в помещениях ДОУ:</vt:lpstr>
      <vt:lpstr>Требования к размещению оборудования в помещениях ДОУ:</vt:lpstr>
      <vt:lpstr>Требования к размещению оборудования в помещениях ДОУ:</vt:lpstr>
      <vt:lpstr>Требования к размещению оборудования в помещениях ДОУ:</vt:lpstr>
      <vt:lpstr>Требования к размещению оборудования в помещениях ДОУ: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Санитарно-эпидемиологические правила и нормативы.</dc:title>
  <dc:creator>Садик</dc:creator>
  <cp:lastModifiedBy>Садик</cp:lastModifiedBy>
  <cp:revision>5</cp:revision>
  <dcterms:created xsi:type="dcterms:W3CDTF">2014-09-10T04:50:02Z</dcterms:created>
  <dcterms:modified xsi:type="dcterms:W3CDTF">2014-09-22T07:18:58Z</dcterms:modified>
</cp:coreProperties>
</file>