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11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52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5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80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07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46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6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2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93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15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9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CDC97-19CA-4548-A63B-53F15B544265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01E2B-D204-4D9E-B250-C8465423F6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48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700808"/>
            <a:ext cx="8784976" cy="2304256"/>
          </a:xfrm>
        </p:spPr>
        <p:txBody>
          <a:bodyPr/>
          <a:lstStyle/>
          <a:p>
            <a:r>
              <a:rPr lang="ru-RU" sz="8000" b="1" dirty="0" smtClean="0">
                <a:solidFill>
                  <a:schemeClr val="bg1">
                    <a:lumMod val="75000"/>
                  </a:schemeClr>
                </a:solidFill>
              </a:rPr>
              <a:t>Чтобы помнили…</a:t>
            </a:r>
            <a:endParaRPr lang="ru-RU" sz="8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55704"/>
            <a:ext cx="6400800" cy="112968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Анна Иванова</a:t>
            </a:r>
          </a:p>
          <a:p>
            <a:r>
              <a:rPr lang="ru-RU" dirty="0" smtClean="0">
                <a:solidFill>
                  <a:schemeClr val="bg1">
                    <a:lumMod val="75000"/>
                  </a:schemeClr>
                </a:solidFill>
              </a:rPr>
              <a:t>ГБДОУ Д/С №64</a:t>
            </a:r>
            <a:endParaRPr lang="ru-RU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07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0288"/>
            <a:ext cx="9144000" cy="4795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54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25"/>
            <a:ext cx="9144000" cy="6735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90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875"/>
            <a:ext cx="9144000" cy="6062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19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9144000" cy="68373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49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988"/>
            <a:ext cx="9144000" cy="6042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88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063"/>
            <a:ext cx="9144000" cy="5857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905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25"/>
            <a:ext cx="9144000" cy="610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117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551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035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430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5438"/>
            <a:ext cx="9144000" cy="6205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385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9144000" cy="6551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929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00" advClick="0" advTm="4000">
        <p:fade thruBlk="1"/>
      </p:transition>
    </mc:Choice>
    <mc:Fallback>
      <p:transition spd="slow" advClick="0" advTm="4000">
        <p:fade thruBlk="1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475"/>
            <a:ext cx="9144000" cy="6367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409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275"/>
            <a:ext cx="9144000" cy="6265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322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00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0863"/>
            <a:ext cx="9144000" cy="5756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802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38"/>
            <a:ext cx="9144000" cy="6816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854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75"/>
            <a:ext cx="9144000" cy="6572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169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5275"/>
            <a:ext cx="9144000" cy="6265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995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388"/>
            <a:ext cx="9144000" cy="6245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15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188"/>
            <a:ext cx="9144000" cy="614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83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6713"/>
            <a:ext cx="9144000" cy="6122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967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263"/>
            <a:ext cx="9144000" cy="5959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076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5500"/>
            <a:ext cx="9144000" cy="5205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78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bg1">
                    <a:lumMod val="75000"/>
                  </a:schemeClr>
                </a:solidFill>
              </a:rPr>
              <a:t>… мы помним</a:t>
            </a:r>
            <a:endParaRPr lang="ru-RU" sz="8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1296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Группа «Радуга» Д/С №64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388"/>
            <a:ext cx="9144000" cy="6245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929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9013"/>
            <a:ext cx="9144000" cy="4878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891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25"/>
            <a:ext cx="9144000" cy="610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1171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50"/>
            <a:ext cx="9144000" cy="6286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391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350"/>
            <a:ext cx="9144000" cy="6081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128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579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00" advClick="0" advTm="4000">
        <p:fade thruBlk="1"/>
      </p:transition>
    </mc:Choice>
    <mc:Fallback xmlns="">
      <p:transition spd="slow" advClick="0" advTm="4000">
        <p:fade thruBlk="1"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</Words>
  <Application>Microsoft Office PowerPoint</Application>
  <PresentationFormat>Экран (4:3)</PresentationFormat>
  <Paragraphs>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Чтобы помнили…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… мы помним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Чтобы помнили…</dc:title>
  <dc:creator>RePack by Diakov</dc:creator>
  <cp:lastModifiedBy>RePack by Diakov</cp:lastModifiedBy>
  <cp:revision>5</cp:revision>
  <dcterms:created xsi:type="dcterms:W3CDTF">2014-10-07T20:41:07Z</dcterms:created>
  <dcterms:modified xsi:type="dcterms:W3CDTF">2014-10-07T21:49:30Z</dcterms:modified>
</cp:coreProperties>
</file>