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7" r:id="rId32"/>
  </p:sldIdLst>
  <p:sldSz cx="9144000" cy="6858000" type="screen4x3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DC97-19CA-4548-A63B-53F15B544265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1E2B-D204-4D9E-B250-C8465423F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1114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DC97-19CA-4548-A63B-53F15B544265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1E2B-D204-4D9E-B250-C8465423F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529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DC97-19CA-4548-A63B-53F15B544265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1E2B-D204-4D9E-B250-C8465423F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251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DC97-19CA-4548-A63B-53F15B544265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1E2B-D204-4D9E-B250-C8465423F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808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DC97-19CA-4548-A63B-53F15B544265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1E2B-D204-4D9E-B250-C8465423F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07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DC97-19CA-4548-A63B-53F15B544265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1E2B-D204-4D9E-B250-C8465423F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646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DC97-19CA-4548-A63B-53F15B544265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1E2B-D204-4D9E-B250-C8465423F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6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DC97-19CA-4548-A63B-53F15B544265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1E2B-D204-4D9E-B250-C8465423F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524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DC97-19CA-4548-A63B-53F15B544265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1E2B-D204-4D9E-B250-C8465423F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93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DC97-19CA-4548-A63B-53F15B544265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1E2B-D204-4D9E-B250-C8465423F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6154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CDC97-19CA-4548-A63B-53F15B544265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01E2B-D204-4D9E-B250-C8465423F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495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CDC97-19CA-4548-A63B-53F15B544265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01E2B-D204-4D9E-B250-C8465423F67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485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700808"/>
            <a:ext cx="8784976" cy="2304256"/>
          </a:xfrm>
        </p:spPr>
        <p:txBody>
          <a:bodyPr/>
          <a:lstStyle/>
          <a:p>
            <a:r>
              <a:rPr lang="ru-RU" sz="8000" b="1" dirty="0" smtClean="0">
                <a:solidFill>
                  <a:schemeClr val="bg1">
                    <a:lumMod val="75000"/>
                  </a:schemeClr>
                </a:solidFill>
              </a:rPr>
              <a:t>Чтобы помнили…</a:t>
            </a:r>
            <a:endParaRPr lang="ru-RU" sz="80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755704"/>
            <a:ext cx="6400800" cy="1129680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bg1">
                    <a:lumMod val="75000"/>
                  </a:schemeClr>
                </a:solidFill>
              </a:rPr>
              <a:t>Анна Иванова</a:t>
            </a:r>
          </a:p>
          <a:p>
            <a:r>
              <a:rPr lang="ru-RU" dirty="0" smtClean="0">
                <a:solidFill>
                  <a:schemeClr val="bg1">
                    <a:lumMod val="75000"/>
                  </a:schemeClr>
                </a:solidFill>
              </a:rPr>
              <a:t>ГБДОУ Д/С №64</a:t>
            </a:r>
            <a:endParaRPr lang="ru-RU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070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0288"/>
            <a:ext cx="9144000" cy="47958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4544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1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325"/>
            <a:ext cx="9144000" cy="67357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90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1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6875"/>
            <a:ext cx="9144000" cy="60626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193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1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25"/>
            <a:ext cx="9144000" cy="68373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5494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1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7988"/>
            <a:ext cx="9144000" cy="6042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881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1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0063"/>
            <a:ext cx="9144000" cy="5857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9050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1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825"/>
            <a:ext cx="9144000" cy="6102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117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1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9144000" cy="65516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70356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1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4303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1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5438"/>
            <a:ext cx="9144000" cy="620553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13855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"/>
            <a:ext cx="9144000" cy="65516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89290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200" advClick="0" advTm="4000">
        <p:fade thruBlk="1"/>
      </p:transition>
    </mc:Choice>
    <mc:Fallback>
      <p:transition spd="slow" advClick="0" advTm="4000">
        <p:fade thruBlk="1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1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4475"/>
            <a:ext cx="9144000" cy="63674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44093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20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5275"/>
            <a:ext cx="9144000" cy="62658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322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21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900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2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0863"/>
            <a:ext cx="9144000" cy="5756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8026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2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638"/>
            <a:ext cx="9144000" cy="68167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8543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2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2875"/>
            <a:ext cx="9144000" cy="65722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1692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2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5275"/>
            <a:ext cx="9144000" cy="62658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9950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2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388"/>
            <a:ext cx="9144000" cy="6245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1519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2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7188"/>
            <a:ext cx="9144000" cy="6143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8374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2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6713"/>
            <a:ext cx="9144000" cy="61229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9674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2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9263"/>
            <a:ext cx="9144000" cy="59594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0769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29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25500"/>
            <a:ext cx="9144000" cy="52054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82787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2204864"/>
            <a:ext cx="7772400" cy="1470025"/>
          </a:xfrm>
        </p:spPr>
        <p:txBody>
          <a:bodyPr>
            <a:normAutofit/>
          </a:bodyPr>
          <a:lstStyle/>
          <a:p>
            <a:r>
              <a:rPr lang="ru-RU" sz="8000" b="1" dirty="0" smtClean="0">
                <a:solidFill>
                  <a:schemeClr val="bg1">
                    <a:lumMod val="75000"/>
                  </a:schemeClr>
                </a:solidFill>
              </a:rPr>
              <a:t>… мы помним</a:t>
            </a:r>
            <a:endParaRPr lang="ru-RU" sz="8000" b="1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077072"/>
            <a:ext cx="6400800" cy="112968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>
                    <a:lumMod val="85000"/>
                  </a:schemeClr>
                </a:solidFill>
              </a:rPr>
              <a:t>Группа «Радуга» Д/С №64</a:t>
            </a:r>
            <a:endParaRPr lang="ru-RU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10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3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6388"/>
            <a:ext cx="9144000" cy="62452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0929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4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9013"/>
            <a:ext cx="9144000" cy="48783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891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5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825"/>
            <a:ext cx="9144000" cy="61023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1171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6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5750"/>
            <a:ext cx="9144000" cy="6286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3911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7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7350"/>
            <a:ext cx="9144000" cy="60817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11286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Рисунок8"/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25799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200" advClick="0" advTm="4000">
        <p:fade thruBlk="1"/>
      </p:transition>
    </mc:Choice>
    <mc:Fallback xmlns="">
      <p:transition spd="slow" advClick="0" advTm="4000">
        <p:fade thruBlk="1"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19</Words>
  <Application>Microsoft Office PowerPoint</Application>
  <PresentationFormat>Экран (4:3)</PresentationFormat>
  <Paragraphs>5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Чтобы помнили…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… мы помним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Чтобы помнили…</dc:title>
  <dc:creator>RePack by Diakov</dc:creator>
  <cp:lastModifiedBy>RePack by Diakov</cp:lastModifiedBy>
  <cp:revision>5</cp:revision>
  <dcterms:created xsi:type="dcterms:W3CDTF">2014-10-07T20:41:07Z</dcterms:created>
  <dcterms:modified xsi:type="dcterms:W3CDTF">2014-10-07T21:49:30Z</dcterms:modified>
</cp:coreProperties>
</file>