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84" r:id="rId4"/>
    <p:sldId id="257" r:id="rId5"/>
    <p:sldId id="289" r:id="rId6"/>
    <p:sldId id="290" r:id="rId7"/>
    <p:sldId id="288" r:id="rId8"/>
    <p:sldId id="260" r:id="rId9"/>
    <p:sldId id="266" r:id="rId10"/>
    <p:sldId id="269" r:id="rId11"/>
    <p:sldId id="267" r:id="rId12"/>
    <p:sldId id="259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6" autoAdjust="0"/>
    <p:restoredTop sz="94632" autoAdjust="0"/>
  </p:normalViewPr>
  <p:slideViewPr>
    <p:cSldViewPr>
      <p:cViewPr varScale="1">
        <p:scale>
          <a:sx n="88" d="100"/>
          <a:sy n="88" d="100"/>
        </p:scale>
        <p:origin x="-9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1D91D-D6CB-42C9-B3AD-FFE7E2FD05B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11329D-C421-4EED-8DBD-7BB36895DB37}">
      <dgm:prSet phldrT="[Текст]"/>
      <dgm:spPr/>
      <dgm:t>
        <a:bodyPr/>
        <a:lstStyle/>
        <a:p>
          <a:r>
            <a:rPr lang="ru-RU" dirty="0" smtClean="0"/>
            <a:t>Проектная деятельность</a:t>
          </a:r>
          <a:endParaRPr lang="ru-RU" dirty="0"/>
        </a:p>
      </dgm:t>
    </dgm:pt>
    <dgm:pt modelId="{C5878BF2-CD95-4AE1-980E-520E3A06A214}" type="parTrans" cxnId="{6252D574-1898-4C88-88F3-8E3D62E6F20E}">
      <dgm:prSet/>
      <dgm:spPr/>
      <dgm:t>
        <a:bodyPr/>
        <a:lstStyle/>
        <a:p>
          <a:endParaRPr lang="ru-RU"/>
        </a:p>
      </dgm:t>
    </dgm:pt>
    <dgm:pt modelId="{50488856-2155-4384-902D-FC83C42FFFCC}" type="sibTrans" cxnId="{6252D574-1898-4C88-88F3-8E3D62E6F20E}">
      <dgm:prSet/>
      <dgm:spPr/>
      <dgm:t>
        <a:bodyPr/>
        <a:lstStyle/>
        <a:p>
          <a:endParaRPr lang="ru-RU"/>
        </a:p>
      </dgm:t>
    </dgm:pt>
    <dgm:pt modelId="{E426DA73-051E-41A4-A41C-528285C9C33B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Психологическое просвещение</a:t>
          </a:r>
          <a:endParaRPr lang="ru-RU" dirty="0"/>
        </a:p>
      </dgm:t>
    </dgm:pt>
    <dgm:pt modelId="{07F45194-2A54-4763-867A-3DD1090AE508}" type="parTrans" cxnId="{B40FD302-5AB8-44EF-AE8D-5433B6ACB2BA}">
      <dgm:prSet/>
      <dgm:spPr/>
      <dgm:t>
        <a:bodyPr/>
        <a:lstStyle/>
        <a:p>
          <a:endParaRPr lang="ru-RU"/>
        </a:p>
      </dgm:t>
    </dgm:pt>
    <dgm:pt modelId="{398246B7-BC6D-46D8-A3E0-E7DEE958E9FA}" type="sibTrans" cxnId="{B40FD302-5AB8-44EF-AE8D-5433B6ACB2BA}">
      <dgm:prSet/>
      <dgm:spPr/>
      <dgm:t>
        <a:bodyPr/>
        <a:lstStyle/>
        <a:p>
          <a:endParaRPr lang="ru-RU"/>
        </a:p>
      </dgm:t>
    </dgm:pt>
    <dgm:pt modelId="{3004981B-0BED-4A28-B2DA-3BED7A373033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Психологическая профилактика</a:t>
          </a:r>
          <a:endParaRPr lang="ru-RU" b="1" dirty="0"/>
        </a:p>
      </dgm:t>
    </dgm:pt>
    <dgm:pt modelId="{79EF3751-A60D-4998-968F-ED115441B696}" type="parTrans" cxnId="{39AC4A42-AE97-4C8B-BDE0-D33CC5939531}">
      <dgm:prSet/>
      <dgm:spPr/>
      <dgm:t>
        <a:bodyPr/>
        <a:lstStyle/>
        <a:p>
          <a:endParaRPr lang="ru-RU"/>
        </a:p>
      </dgm:t>
    </dgm:pt>
    <dgm:pt modelId="{E3E9CCCF-2BF6-40FE-95F0-F4C092E567D7}" type="sibTrans" cxnId="{39AC4A42-AE97-4C8B-BDE0-D33CC5939531}">
      <dgm:prSet/>
      <dgm:spPr/>
      <dgm:t>
        <a:bodyPr/>
        <a:lstStyle/>
        <a:p>
          <a:endParaRPr lang="ru-RU"/>
        </a:p>
      </dgm:t>
    </dgm:pt>
    <dgm:pt modelId="{0C11177A-E9DC-46F5-AC0D-9AA0C549A08E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Развивающая работа</a:t>
          </a:r>
          <a:endParaRPr lang="ru-RU" dirty="0"/>
        </a:p>
      </dgm:t>
    </dgm:pt>
    <dgm:pt modelId="{A1F7C86C-1096-4221-84B8-EC7B9099C6E1}" type="parTrans" cxnId="{398DCA50-647F-47CB-866E-B967200BD13F}">
      <dgm:prSet/>
      <dgm:spPr/>
      <dgm:t>
        <a:bodyPr/>
        <a:lstStyle/>
        <a:p>
          <a:endParaRPr lang="ru-RU"/>
        </a:p>
      </dgm:t>
    </dgm:pt>
    <dgm:pt modelId="{EFB8EFE9-8544-4F6D-8D05-A33D755752A2}" type="sibTrans" cxnId="{398DCA50-647F-47CB-866E-B967200BD13F}">
      <dgm:prSet/>
      <dgm:spPr/>
      <dgm:t>
        <a:bodyPr/>
        <a:lstStyle/>
        <a:p>
          <a:endParaRPr lang="ru-RU"/>
        </a:p>
      </dgm:t>
    </dgm:pt>
    <dgm:pt modelId="{7A567D9E-CACE-4AAD-82A6-EA597D81E806}" type="pres">
      <dgm:prSet presAssocID="{9851D91D-D6CB-42C9-B3AD-FFE7E2FD05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ED7E23-5A57-4806-AA1D-D40FD617B0E1}" type="pres">
      <dgm:prSet presAssocID="{1211329D-C421-4EED-8DBD-7BB36895DB37}" presName="hierRoot1" presStyleCnt="0"/>
      <dgm:spPr/>
    </dgm:pt>
    <dgm:pt modelId="{9BD8F5F8-BB97-4CB8-A0F4-F289FB206347}" type="pres">
      <dgm:prSet presAssocID="{1211329D-C421-4EED-8DBD-7BB36895DB37}" presName="composite" presStyleCnt="0"/>
      <dgm:spPr/>
    </dgm:pt>
    <dgm:pt modelId="{A8E98ABF-26D1-461A-A5EE-962009F7B107}" type="pres">
      <dgm:prSet presAssocID="{1211329D-C421-4EED-8DBD-7BB36895DB37}" presName="background" presStyleLbl="node0" presStyleIdx="0" presStyleCnt="1"/>
      <dgm:spPr/>
    </dgm:pt>
    <dgm:pt modelId="{9D99A926-ED2B-44D1-A327-FAEA8AE12B73}" type="pres">
      <dgm:prSet presAssocID="{1211329D-C421-4EED-8DBD-7BB36895DB37}" presName="text" presStyleLbl="fgAcc0" presStyleIdx="0" presStyleCnt="1" custScaleX="123315" custScaleY="635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43B7CE-551B-457E-A7D2-71283A563D63}" type="pres">
      <dgm:prSet presAssocID="{1211329D-C421-4EED-8DBD-7BB36895DB37}" presName="hierChild2" presStyleCnt="0"/>
      <dgm:spPr/>
    </dgm:pt>
    <dgm:pt modelId="{CBD1ACAF-2DE4-413E-8DD5-84EFB6C3FCB0}" type="pres">
      <dgm:prSet presAssocID="{07F45194-2A54-4763-867A-3DD1090AE50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D69224B-D622-43C4-AD5D-0D3859FBA9AC}" type="pres">
      <dgm:prSet presAssocID="{E426DA73-051E-41A4-A41C-528285C9C33B}" presName="hierRoot2" presStyleCnt="0"/>
      <dgm:spPr/>
    </dgm:pt>
    <dgm:pt modelId="{7EFC889D-B11B-4C63-9389-C8E9A5AE4466}" type="pres">
      <dgm:prSet presAssocID="{E426DA73-051E-41A4-A41C-528285C9C33B}" presName="composite2" presStyleCnt="0"/>
      <dgm:spPr/>
    </dgm:pt>
    <dgm:pt modelId="{6C439356-3460-4A7A-AB03-9599D4025D89}" type="pres">
      <dgm:prSet presAssocID="{E426DA73-051E-41A4-A41C-528285C9C33B}" presName="background2" presStyleLbl="node2" presStyleIdx="0" presStyleCnt="3"/>
      <dgm:spPr/>
    </dgm:pt>
    <dgm:pt modelId="{72AC2966-F6E2-4ABF-8484-8DAD24460100}" type="pres">
      <dgm:prSet presAssocID="{E426DA73-051E-41A4-A41C-528285C9C33B}" presName="text2" presStyleLbl="fgAcc2" presStyleIdx="0" presStyleCnt="3" custScaleY="72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92F5F7-00FF-41A0-B563-1B1FBA4552BA}" type="pres">
      <dgm:prSet presAssocID="{E426DA73-051E-41A4-A41C-528285C9C33B}" presName="hierChild3" presStyleCnt="0"/>
      <dgm:spPr/>
    </dgm:pt>
    <dgm:pt modelId="{2C1D150D-0F86-4B4A-B09E-0B6AC403AA22}" type="pres">
      <dgm:prSet presAssocID="{79EF3751-A60D-4998-968F-ED115441B696}" presName="Name10" presStyleLbl="parChTrans1D2" presStyleIdx="1" presStyleCnt="3"/>
      <dgm:spPr/>
      <dgm:t>
        <a:bodyPr/>
        <a:lstStyle/>
        <a:p>
          <a:endParaRPr lang="ru-RU"/>
        </a:p>
      </dgm:t>
    </dgm:pt>
    <dgm:pt modelId="{BF992F4B-B3E3-4C10-AC6A-1EF2F90986BB}" type="pres">
      <dgm:prSet presAssocID="{3004981B-0BED-4A28-B2DA-3BED7A373033}" presName="hierRoot2" presStyleCnt="0"/>
      <dgm:spPr/>
    </dgm:pt>
    <dgm:pt modelId="{82BD3C9A-700E-46EE-AB7A-211278EB534A}" type="pres">
      <dgm:prSet presAssocID="{3004981B-0BED-4A28-B2DA-3BED7A373033}" presName="composite2" presStyleCnt="0"/>
      <dgm:spPr/>
    </dgm:pt>
    <dgm:pt modelId="{B5844317-DDE1-4DCA-8174-2686FD03629D}" type="pres">
      <dgm:prSet presAssocID="{3004981B-0BED-4A28-B2DA-3BED7A373033}" presName="background2" presStyleLbl="node2" presStyleIdx="1" presStyleCnt="3"/>
      <dgm:spPr/>
    </dgm:pt>
    <dgm:pt modelId="{8EA41E3D-49A3-4293-A04B-C2C2861E84A3}" type="pres">
      <dgm:prSet presAssocID="{3004981B-0BED-4A28-B2DA-3BED7A373033}" presName="text2" presStyleLbl="fgAcc2" presStyleIdx="1" presStyleCnt="3" custScaleY="72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12B94B-8BCB-4F47-9024-6F916F97F05B}" type="pres">
      <dgm:prSet presAssocID="{3004981B-0BED-4A28-B2DA-3BED7A373033}" presName="hierChild3" presStyleCnt="0"/>
      <dgm:spPr/>
    </dgm:pt>
    <dgm:pt modelId="{D52E86A5-C270-4BF0-8D2E-F0EE066A10B8}" type="pres">
      <dgm:prSet presAssocID="{A1F7C86C-1096-4221-84B8-EC7B9099C6E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73318003-EA6E-4AC8-9796-A9E74CA1412B}" type="pres">
      <dgm:prSet presAssocID="{0C11177A-E9DC-46F5-AC0D-9AA0C549A08E}" presName="hierRoot2" presStyleCnt="0"/>
      <dgm:spPr/>
    </dgm:pt>
    <dgm:pt modelId="{D032E6B7-3CC5-4BB5-B72C-87B77B1BECC7}" type="pres">
      <dgm:prSet presAssocID="{0C11177A-E9DC-46F5-AC0D-9AA0C549A08E}" presName="composite2" presStyleCnt="0"/>
      <dgm:spPr/>
    </dgm:pt>
    <dgm:pt modelId="{01F73DDF-E207-43A1-A583-D9D8C59E2FDB}" type="pres">
      <dgm:prSet presAssocID="{0C11177A-E9DC-46F5-AC0D-9AA0C549A08E}" presName="background2" presStyleLbl="node2" presStyleIdx="2" presStyleCnt="3"/>
      <dgm:spPr/>
    </dgm:pt>
    <dgm:pt modelId="{6558FF15-AAA9-4F70-BF7E-17B26DC41FF2}" type="pres">
      <dgm:prSet presAssocID="{0C11177A-E9DC-46F5-AC0D-9AA0C549A08E}" presName="text2" presStyleLbl="fgAcc2" presStyleIdx="2" presStyleCnt="3" custScaleY="72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F0D462-2638-46BB-84DC-BC699871F69F}" type="pres">
      <dgm:prSet presAssocID="{0C11177A-E9DC-46F5-AC0D-9AA0C549A08E}" presName="hierChild3" presStyleCnt="0"/>
      <dgm:spPr/>
    </dgm:pt>
  </dgm:ptLst>
  <dgm:cxnLst>
    <dgm:cxn modelId="{6252D574-1898-4C88-88F3-8E3D62E6F20E}" srcId="{9851D91D-D6CB-42C9-B3AD-FFE7E2FD05BF}" destId="{1211329D-C421-4EED-8DBD-7BB36895DB37}" srcOrd="0" destOrd="0" parTransId="{C5878BF2-CD95-4AE1-980E-520E3A06A214}" sibTransId="{50488856-2155-4384-902D-FC83C42FFFCC}"/>
    <dgm:cxn modelId="{9C89F536-F497-4590-9926-292B8BBF1761}" type="presOf" srcId="{A1F7C86C-1096-4221-84B8-EC7B9099C6E1}" destId="{D52E86A5-C270-4BF0-8D2E-F0EE066A10B8}" srcOrd="0" destOrd="0" presId="urn:microsoft.com/office/officeart/2005/8/layout/hierarchy1"/>
    <dgm:cxn modelId="{F67CA65E-887A-41DC-AE0A-FBB54FB8BDDB}" type="presOf" srcId="{3004981B-0BED-4A28-B2DA-3BED7A373033}" destId="{8EA41E3D-49A3-4293-A04B-C2C2861E84A3}" srcOrd="0" destOrd="0" presId="urn:microsoft.com/office/officeart/2005/8/layout/hierarchy1"/>
    <dgm:cxn modelId="{024B6FE1-9444-4BB7-97E1-37719C350617}" type="presOf" srcId="{07F45194-2A54-4763-867A-3DD1090AE508}" destId="{CBD1ACAF-2DE4-413E-8DD5-84EFB6C3FCB0}" srcOrd="0" destOrd="0" presId="urn:microsoft.com/office/officeart/2005/8/layout/hierarchy1"/>
    <dgm:cxn modelId="{B40FD302-5AB8-44EF-AE8D-5433B6ACB2BA}" srcId="{1211329D-C421-4EED-8DBD-7BB36895DB37}" destId="{E426DA73-051E-41A4-A41C-528285C9C33B}" srcOrd="0" destOrd="0" parTransId="{07F45194-2A54-4763-867A-3DD1090AE508}" sibTransId="{398246B7-BC6D-46D8-A3E0-E7DEE958E9FA}"/>
    <dgm:cxn modelId="{398DCA50-647F-47CB-866E-B967200BD13F}" srcId="{1211329D-C421-4EED-8DBD-7BB36895DB37}" destId="{0C11177A-E9DC-46F5-AC0D-9AA0C549A08E}" srcOrd="2" destOrd="0" parTransId="{A1F7C86C-1096-4221-84B8-EC7B9099C6E1}" sibTransId="{EFB8EFE9-8544-4F6D-8D05-A33D755752A2}"/>
    <dgm:cxn modelId="{22CDDBE9-206D-4181-A31C-F499D49F6CFB}" type="presOf" srcId="{9851D91D-D6CB-42C9-B3AD-FFE7E2FD05BF}" destId="{7A567D9E-CACE-4AAD-82A6-EA597D81E806}" srcOrd="0" destOrd="0" presId="urn:microsoft.com/office/officeart/2005/8/layout/hierarchy1"/>
    <dgm:cxn modelId="{A2B50470-724B-4D5F-81F3-F18C9F385F65}" type="presOf" srcId="{E426DA73-051E-41A4-A41C-528285C9C33B}" destId="{72AC2966-F6E2-4ABF-8484-8DAD24460100}" srcOrd="0" destOrd="0" presId="urn:microsoft.com/office/officeart/2005/8/layout/hierarchy1"/>
    <dgm:cxn modelId="{39AC4A42-AE97-4C8B-BDE0-D33CC5939531}" srcId="{1211329D-C421-4EED-8DBD-7BB36895DB37}" destId="{3004981B-0BED-4A28-B2DA-3BED7A373033}" srcOrd="1" destOrd="0" parTransId="{79EF3751-A60D-4998-968F-ED115441B696}" sibTransId="{E3E9CCCF-2BF6-40FE-95F0-F4C092E567D7}"/>
    <dgm:cxn modelId="{42B2A98C-C1DC-47F3-A17E-1E2D8187C6CE}" type="presOf" srcId="{79EF3751-A60D-4998-968F-ED115441B696}" destId="{2C1D150D-0F86-4B4A-B09E-0B6AC403AA22}" srcOrd="0" destOrd="0" presId="urn:microsoft.com/office/officeart/2005/8/layout/hierarchy1"/>
    <dgm:cxn modelId="{6EC3DFBE-0729-4AB2-AFCC-22D507E2F4BC}" type="presOf" srcId="{0C11177A-E9DC-46F5-AC0D-9AA0C549A08E}" destId="{6558FF15-AAA9-4F70-BF7E-17B26DC41FF2}" srcOrd="0" destOrd="0" presId="urn:microsoft.com/office/officeart/2005/8/layout/hierarchy1"/>
    <dgm:cxn modelId="{77E83C47-4AD8-4D82-82D9-939D74E41A40}" type="presOf" srcId="{1211329D-C421-4EED-8DBD-7BB36895DB37}" destId="{9D99A926-ED2B-44D1-A327-FAEA8AE12B73}" srcOrd="0" destOrd="0" presId="urn:microsoft.com/office/officeart/2005/8/layout/hierarchy1"/>
    <dgm:cxn modelId="{C7F21E54-2C3A-4D71-8DFD-A6B133B05BDA}" type="presParOf" srcId="{7A567D9E-CACE-4AAD-82A6-EA597D81E806}" destId="{3AED7E23-5A57-4806-AA1D-D40FD617B0E1}" srcOrd="0" destOrd="0" presId="urn:microsoft.com/office/officeart/2005/8/layout/hierarchy1"/>
    <dgm:cxn modelId="{39391C9C-A360-4310-8A94-86AEAF4CC5F6}" type="presParOf" srcId="{3AED7E23-5A57-4806-AA1D-D40FD617B0E1}" destId="{9BD8F5F8-BB97-4CB8-A0F4-F289FB206347}" srcOrd="0" destOrd="0" presId="urn:microsoft.com/office/officeart/2005/8/layout/hierarchy1"/>
    <dgm:cxn modelId="{C2901F7B-9CB0-4131-B6D7-FB10D6B8AF6E}" type="presParOf" srcId="{9BD8F5F8-BB97-4CB8-A0F4-F289FB206347}" destId="{A8E98ABF-26D1-461A-A5EE-962009F7B107}" srcOrd="0" destOrd="0" presId="urn:microsoft.com/office/officeart/2005/8/layout/hierarchy1"/>
    <dgm:cxn modelId="{43EEC7FE-DAC5-4CF5-A10B-A79C72E56A37}" type="presParOf" srcId="{9BD8F5F8-BB97-4CB8-A0F4-F289FB206347}" destId="{9D99A926-ED2B-44D1-A327-FAEA8AE12B73}" srcOrd="1" destOrd="0" presId="urn:microsoft.com/office/officeart/2005/8/layout/hierarchy1"/>
    <dgm:cxn modelId="{4F94CB76-F085-4056-B34B-FEC258B5B907}" type="presParOf" srcId="{3AED7E23-5A57-4806-AA1D-D40FD617B0E1}" destId="{CA43B7CE-551B-457E-A7D2-71283A563D63}" srcOrd="1" destOrd="0" presId="urn:microsoft.com/office/officeart/2005/8/layout/hierarchy1"/>
    <dgm:cxn modelId="{F6AF539F-7F8F-4D90-B633-758B0D53A518}" type="presParOf" srcId="{CA43B7CE-551B-457E-A7D2-71283A563D63}" destId="{CBD1ACAF-2DE4-413E-8DD5-84EFB6C3FCB0}" srcOrd="0" destOrd="0" presId="urn:microsoft.com/office/officeart/2005/8/layout/hierarchy1"/>
    <dgm:cxn modelId="{D5B57D38-FDE5-4CD2-B2BB-9C3635AE721C}" type="presParOf" srcId="{CA43B7CE-551B-457E-A7D2-71283A563D63}" destId="{0D69224B-D622-43C4-AD5D-0D3859FBA9AC}" srcOrd="1" destOrd="0" presId="urn:microsoft.com/office/officeart/2005/8/layout/hierarchy1"/>
    <dgm:cxn modelId="{8E8AD391-3D51-46A4-9D9A-E91036E1F6FC}" type="presParOf" srcId="{0D69224B-D622-43C4-AD5D-0D3859FBA9AC}" destId="{7EFC889D-B11B-4C63-9389-C8E9A5AE4466}" srcOrd="0" destOrd="0" presId="urn:microsoft.com/office/officeart/2005/8/layout/hierarchy1"/>
    <dgm:cxn modelId="{FB519F24-5157-49D5-9AAE-E6FC020CA46F}" type="presParOf" srcId="{7EFC889D-B11B-4C63-9389-C8E9A5AE4466}" destId="{6C439356-3460-4A7A-AB03-9599D4025D89}" srcOrd="0" destOrd="0" presId="urn:microsoft.com/office/officeart/2005/8/layout/hierarchy1"/>
    <dgm:cxn modelId="{41231A25-EC6B-4202-B561-D4056F87191E}" type="presParOf" srcId="{7EFC889D-B11B-4C63-9389-C8E9A5AE4466}" destId="{72AC2966-F6E2-4ABF-8484-8DAD24460100}" srcOrd="1" destOrd="0" presId="urn:microsoft.com/office/officeart/2005/8/layout/hierarchy1"/>
    <dgm:cxn modelId="{BD7579C4-716C-40BF-9BDA-16F84B18389A}" type="presParOf" srcId="{0D69224B-D622-43C4-AD5D-0D3859FBA9AC}" destId="{1992F5F7-00FF-41A0-B563-1B1FBA4552BA}" srcOrd="1" destOrd="0" presId="urn:microsoft.com/office/officeart/2005/8/layout/hierarchy1"/>
    <dgm:cxn modelId="{9F9CD957-A406-49E2-AEDD-8620B4C35F73}" type="presParOf" srcId="{CA43B7CE-551B-457E-A7D2-71283A563D63}" destId="{2C1D150D-0F86-4B4A-B09E-0B6AC403AA22}" srcOrd="2" destOrd="0" presId="urn:microsoft.com/office/officeart/2005/8/layout/hierarchy1"/>
    <dgm:cxn modelId="{C7158BED-AC50-4F65-AC62-10F81CE881CB}" type="presParOf" srcId="{CA43B7CE-551B-457E-A7D2-71283A563D63}" destId="{BF992F4B-B3E3-4C10-AC6A-1EF2F90986BB}" srcOrd="3" destOrd="0" presId="urn:microsoft.com/office/officeart/2005/8/layout/hierarchy1"/>
    <dgm:cxn modelId="{26707F67-E380-4C43-8F27-5FFB85958451}" type="presParOf" srcId="{BF992F4B-B3E3-4C10-AC6A-1EF2F90986BB}" destId="{82BD3C9A-700E-46EE-AB7A-211278EB534A}" srcOrd="0" destOrd="0" presId="urn:microsoft.com/office/officeart/2005/8/layout/hierarchy1"/>
    <dgm:cxn modelId="{5DCAB319-9F9D-4FF5-B848-70973B865382}" type="presParOf" srcId="{82BD3C9A-700E-46EE-AB7A-211278EB534A}" destId="{B5844317-DDE1-4DCA-8174-2686FD03629D}" srcOrd="0" destOrd="0" presId="urn:microsoft.com/office/officeart/2005/8/layout/hierarchy1"/>
    <dgm:cxn modelId="{5D52EBEC-A969-4F0E-9189-27AF14EE2024}" type="presParOf" srcId="{82BD3C9A-700E-46EE-AB7A-211278EB534A}" destId="{8EA41E3D-49A3-4293-A04B-C2C2861E84A3}" srcOrd="1" destOrd="0" presId="urn:microsoft.com/office/officeart/2005/8/layout/hierarchy1"/>
    <dgm:cxn modelId="{536B483D-F790-4CB5-8766-F8903EF7FD8C}" type="presParOf" srcId="{BF992F4B-B3E3-4C10-AC6A-1EF2F90986BB}" destId="{F312B94B-8BCB-4F47-9024-6F916F97F05B}" srcOrd="1" destOrd="0" presId="urn:microsoft.com/office/officeart/2005/8/layout/hierarchy1"/>
    <dgm:cxn modelId="{E1377DD3-F11B-47D9-8CA3-9D1BE1AF7A91}" type="presParOf" srcId="{CA43B7CE-551B-457E-A7D2-71283A563D63}" destId="{D52E86A5-C270-4BF0-8D2E-F0EE066A10B8}" srcOrd="4" destOrd="0" presId="urn:microsoft.com/office/officeart/2005/8/layout/hierarchy1"/>
    <dgm:cxn modelId="{5AE11919-3165-46E5-A973-618F4ED1AEA8}" type="presParOf" srcId="{CA43B7CE-551B-457E-A7D2-71283A563D63}" destId="{73318003-EA6E-4AC8-9796-A9E74CA1412B}" srcOrd="5" destOrd="0" presId="urn:microsoft.com/office/officeart/2005/8/layout/hierarchy1"/>
    <dgm:cxn modelId="{1DF937EE-D1C6-4FC2-9E60-9C61ED162CCB}" type="presParOf" srcId="{73318003-EA6E-4AC8-9796-A9E74CA1412B}" destId="{D032E6B7-3CC5-4BB5-B72C-87B77B1BECC7}" srcOrd="0" destOrd="0" presId="urn:microsoft.com/office/officeart/2005/8/layout/hierarchy1"/>
    <dgm:cxn modelId="{967B012D-9ACF-4020-95B6-83F6BD876662}" type="presParOf" srcId="{D032E6B7-3CC5-4BB5-B72C-87B77B1BECC7}" destId="{01F73DDF-E207-43A1-A583-D9D8C59E2FDB}" srcOrd="0" destOrd="0" presId="urn:microsoft.com/office/officeart/2005/8/layout/hierarchy1"/>
    <dgm:cxn modelId="{73601006-B1BF-47AB-94B6-3755C3EBF243}" type="presParOf" srcId="{D032E6B7-3CC5-4BB5-B72C-87B77B1BECC7}" destId="{6558FF15-AAA9-4F70-BF7E-17B26DC41FF2}" srcOrd="1" destOrd="0" presId="urn:microsoft.com/office/officeart/2005/8/layout/hierarchy1"/>
    <dgm:cxn modelId="{E4077CD9-C04F-414B-A2C7-99DE9672846D}" type="presParOf" srcId="{73318003-EA6E-4AC8-9796-A9E74CA1412B}" destId="{23F0D462-2638-46BB-84DC-BC699871F69F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A14583-EED9-435F-A6F3-98E9F86F0A2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B5B88B-670B-4792-9E0F-8A773B08A6ED}">
      <dgm:prSet phldrT="[Текст]"/>
      <dgm:spPr/>
      <dgm:t>
        <a:bodyPr/>
        <a:lstStyle/>
        <a:p>
          <a:r>
            <a:rPr lang="ru-RU" b="1" dirty="0" smtClean="0"/>
            <a:t>2008-2009</a:t>
          </a:r>
          <a:endParaRPr lang="ru-RU" b="1" dirty="0"/>
        </a:p>
      </dgm:t>
    </dgm:pt>
    <dgm:pt modelId="{1DECF823-FB9A-4D37-9787-3D990E7265B6}" type="parTrans" cxnId="{3EB31CF8-A816-48BE-B9EA-5A7F03E8456C}">
      <dgm:prSet/>
      <dgm:spPr/>
      <dgm:t>
        <a:bodyPr/>
        <a:lstStyle/>
        <a:p>
          <a:endParaRPr lang="ru-RU"/>
        </a:p>
      </dgm:t>
    </dgm:pt>
    <dgm:pt modelId="{EFF5A718-E96C-4AF8-8AF5-28E29EE89BBC}" type="sibTrans" cxnId="{3EB31CF8-A816-48BE-B9EA-5A7F03E8456C}">
      <dgm:prSet/>
      <dgm:spPr/>
      <dgm:t>
        <a:bodyPr/>
        <a:lstStyle/>
        <a:p>
          <a:endParaRPr lang="ru-RU"/>
        </a:p>
      </dgm:t>
    </dgm:pt>
    <dgm:pt modelId="{DA8169F7-3501-4FB0-AD18-63186D338174}">
      <dgm:prSet phldrT="[Текст]" custT="1"/>
      <dgm:spPr/>
      <dgm:t>
        <a:bodyPr/>
        <a:lstStyle/>
        <a:p>
          <a:r>
            <a:rPr lang="ru-RU" sz="2400" dirty="0" smtClean="0"/>
            <a:t>Первые попытки разработки проектов по организации летней оздоровительной работы в условиях нехватки методической литературы по теме</a:t>
          </a:r>
          <a:endParaRPr lang="ru-RU" sz="2400" dirty="0"/>
        </a:p>
      </dgm:t>
    </dgm:pt>
    <dgm:pt modelId="{58224576-0FD8-437F-8F00-A70DD57AE90E}" type="parTrans" cxnId="{00E7A733-5037-4701-B8CC-2978A83A7ACA}">
      <dgm:prSet/>
      <dgm:spPr/>
      <dgm:t>
        <a:bodyPr/>
        <a:lstStyle/>
        <a:p>
          <a:endParaRPr lang="ru-RU"/>
        </a:p>
      </dgm:t>
    </dgm:pt>
    <dgm:pt modelId="{62289217-BE8D-449D-B49A-075FCBA5F925}" type="sibTrans" cxnId="{00E7A733-5037-4701-B8CC-2978A83A7ACA}">
      <dgm:prSet/>
      <dgm:spPr/>
      <dgm:t>
        <a:bodyPr/>
        <a:lstStyle/>
        <a:p>
          <a:endParaRPr lang="ru-RU"/>
        </a:p>
      </dgm:t>
    </dgm:pt>
    <dgm:pt modelId="{2CA01D0F-ED58-4F7C-8141-F2601E6DF4AD}">
      <dgm:prSet phldrT="[Текст]"/>
      <dgm:spPr/>
      <dgm:t>
        <a:bodyPr/>
        <a:lstStyle/>
        <a:p>
          <a:r>
            <a:rPr lang="ru-RU" b="1" dirty="0" smtClean="0"/>
            <a:t>2010-2013</a:t>
          </a:r>
          <a:endParaRPr lang="ru-RU" b="1" dirty="0"/>
        </a:p>
      </dgm:t>
    </dgm:pt>
    <dgm:pt modelId="{698C1B6F-9FC6-4824-A397-729ABDF5FF82}" type="parTrans" cxnId="{19B10D10-3192-45D4-959B-C04A8D17C4FC}">
      <dgm:prSet/>
      <dgm:spPr/>
      <dgm:t>
        <a:bodyPr/>
        <a:lstStyle/>
        <a:p>
          <a:endParaRPr lang="ru-RU"/>
        </a:p>
      </dgm:t>
    </dgm:pt>
    <dgm:pt modelId="{B9741E7F-1F5A-48FA-A4A7-CC70ECE62799}" type="sibTrans" cxnId="{19B10D10-3192-45D4-959B-C04A8D17C4FC}">
      <dgm:prSet/>
      <dgm:spPr/>
      <dgm:t>
        <a:bodyPr/>
        <a:lstStyle/>
        <a:p>
          <a:endParaRPr lang="ru-RU"/>
        </a:p>
      </dgm:t>
    </dgm:pt>
    <dgm:pt modelId="{E87B306E-938D-448D-8E8B-6F1EC9A99FBF}">
      <dgm:prSet phldrT="[Текст]" custT="1"/>
      <dgm:spPr/>
      <dgm:t>
        <a:bodyPr/>
        <a:lstStyle/>
        <a:p>
          <a:r>
            <a:rPr lang="ru-RU" sz="2400" dirty="0" smtClean="0"/>
            <a:t>Активное изучение технологии проектирования в рамках педсоветов ДОУ, а также работы районного семинара для старших воспитателей (в роли его руководителя)</a:t>
          </a:r>
          <a:endParaRPr lang="ru-RU" sz="2400" dirty="0"/>
        </a:p>
      </dgm:t>
    </dgm:pt>
    <dgm:pt modelId="{9D5F6D36-6B90-4DFB-9151-604690BF27EC}" type="parTrans" cxnId="{BD405C2B-FF8D-4349-8493-7A44C9CCAD39}">
      <dgm:prSet/>
      <dgm:spPr/>
      <dgm:t>
        <a:bodyPr/>
        <a:lstStyle/>
        <a:p>
          <a:endParaRPr lang="ru-RU"/>
        </a:p>
      </dgm:t>
    </dgm:pt>
    <dgm:pt modelId="{231C4A3E-2F97-47D4-9949-24D39B9251D5}" type="sibTrans" cxnId="{BD405C2B-FF8D-4349-8493-7A44C9CCAD39}">
      <dgm:prSet/>
      <dgm:spPr/>
      <dgm:t>
        <a:bodyPr/>
        <a:lstStyle/>
        <a:p>
          <a:endParaRPr lang="ru-RU"/>
        </a:p>
      </dgm:t>
    </dgm:pt>
    <dgm:pt modelId="{B38BDBBC-6913-4EBE-9953-11BAE65EC96E}">
      <dgm:prSet phldrT="[Текст]"/>
      <dgm:spPr/>
      <dgm:t>
        <a:bodyPr/>
        <a:lstStyle/>
        <a:p>
          <a:r>
            <a:rPr lang="ru-RU" b="1" dirty="0" smtClean="0"/>
            <a:t>2013-2014</a:t>
          </a:r>
          <a:endParaRPr lang="ru-RU" b="1" dirty="0"/>
        </a:p>
      </dgm:t>
    </dgm:pt>
    <dgm:pt modelId="{096EF9E4-6A35-4C85-A097-2C5FC7674A01}" type="parTrans" cxnId="{F0391278-DFAC-4561-846D-6AF943BCACE8}">
      <dgm:prSet/>
      <dgm:spPr/>
      <dgm:t>
        <a:bodyPr/>
        <a:lstStyle/>
        <a:p>
          <a:endParaRPr lang="ru-RU"/>
        </a:p>
      </dgm:t>
    </dgm:pt>
    <dgm:pt modelId="{35EF311C-0739-4490-8EA6-2FAE94BE50AB}" type="sibTrans" cxnId="{F0391278-DFAC-4561-846D-6AF943BCACE8}">
      <dgm:prSet/>
      <dgm:spPr/>
      <dgm:t>
        <a:bodyPr/>
        <a:lstStyle/>
        <a:p>
          <a:endParaRPr lang="ru-RU"/>
        </a:p>
      </dgm:t>
    </dgm:pt>
    <dgm:pt modelId="{97190F28-56F5-479A-9E23-A0DEB27DA68A}">
      <dgm:prSet phldrT="[Текст]"/>
      <dgm:spPr/>
      <dgm:t>
        <a:bodyPr/>
        <a:lstStyle/>
        <a:p>
          <a:r>
            <a:rPr lang="ru-RU" dirty="0" smtClean="0"/>
            <a:t>Обобщение первоначального опыта использования технологии проектирования в деятельности педагога-психолога</a:t>
          </a:r>
          <a:endParaRPr lang="ru-RU" dirty="0"/>
        </a:p>
      </dgm:t>
    </dgm:pt>
    <dgm:pt modelId="{9881D21B-F131-4880-8550-56EFF449604B}" type="parTrans" cxnId="{B759EF83-1886-4003-B8C2-3CB732567AF3}">
      <dgm:prSet/>
      <dgm:spPr/>
      <dgm:t>
        <a:bodyPr/>
        <a:lstStyle/>
        <a:p>
          <a:endParaRPr lang="ru-RU"/>
        </a:p>
      </dgm:t>
    </dgm:pt>
    <dgm:pt modelId="{2A3301D9-038A-4C8A-8B25-8E373FDEF1AD}" type="sibTrans" cxnId="{B759EF83-1886-4003-B8C2-3CB732567AF3}">
      <dgm:prSet/>
      <dgm:spPr/>
      <dgm:t>
        <a:bodyPr/>
        <a:lstStyle/>
        <a:p>
          <a:endParaRPr lang="ru-RU"/>
        </a:p>
      </dgm:t>
    </dgm:pt>
    <dgm:pt modelId="{4123BDB3-524C-42B6-B821-EE0083E218DA}">
      <dgm:prSet phldrT="[Текст]" custT="1"/>
      <dgm:spPr/>
      <dgm:t>
        <a:bodyPr/>
        <a:lstStyle/>
        <a:p>
          <a:r>
            <a:rPr lang="ru-RU" sz="2400" dirty="0" smtClean="0"/>
            <a:t>Апробация разнообразных проектов</a:t>
          </a:r>
          <a:endParaRPr lang="ru-RU" sz="2400" dirty="0"/>
        </a:p>
      </dgm:t>
    </dgm:pt>
    <dgm:pt modelId="{FEBE59E7-BEFD-44F3-991F-FA80730EE6D2}" type="parTrans" cxnId="{B6405920-1014-4143-896D-330F923FE321}">
      <dgm:prSet/>
      <dgm:spPr/>
      <dgm:t>
        <a:bodyPr/>
        <a:lstStyle/>
        <a:p>
          <a:endParaRPr lang="ru-RU"/>
        </a:p>
      </dgm:t>
    </dgm:pt>
    <dgm:pt modelId="{85F7BA7F-562E-4CE4-AECC-0EEF15385826}" type="sibTrans" cxnId="{B6405920-1014-4143-896D-330F923FE321}">
      <dgm:prSet/>
      <dgm:spPr/>
      <dgm:t>
        <a:bodyPr/>
        <a:lstStyle/>
        <a:p>
          <a:endParaRPr lang="ru-RU"/>
        </a:p>
      </dgm:t>
    </dgm:pt>
    <dgm:pt modelId="{B2511718-CF7F-4EEB-9AE1-CA6630A166D9}" type="pres">
      <dgm:prSet presAssocID="{37A14583-EED9-435F-A6F3-98E9F86F0A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B21975-0B0E-4CDA-922A-09A43AC374D8}" type="pres">
      <dgm:prSet presAssocID="{2CB5B88B-670B-4792-9E0F-8A773B08A6ED}" presName="composite" presStyleCnt="0"/>
      <dgm:spPr/>
    </dgm:pt>
    <dgm:pt modelId="{011C317B-C080-4F57-89AB-1E0EE9C55AAD}" type="pres">
      <dgm:prSet presAssocID="{2CB5B88B-670B-4792-9E0F-8A773B08A6ED}" presName="parentText" presStyleLbl="alignNode1" presStyleIdx="0" presStyleCnt="3" custLinFactNeighborX="0" custLinFactNeighborY="119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EA11F-0FEA-450F-9CA1-4C648844233C}" type="pres">
      <dgm:prSet presAssocID="{2CB5B88B-670B-4792-9E0F-8A773B08A6ED}" presName="descendantText" presStyleLbl="alignAcc1" presStyleIdx="0" presStyleCnt="3" custScaleY="111004" custLinFactNeighborX="601" custLinFactNeighborY="17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EB093-81B5-4BE7-AA59-FD5FF2BAD49A}" type="pres">
      <dgm:prSet presAssocID="{EFF5A718-E96C-4AF8-8AF5-28E29EE89BBC}" presName="sp" presStyleCnt="0"/>
      <dgm:spPr/>
    </dgm:pt>
    <dgm:pt modelId="{2630DC94-F9F0-4174-B1D5-5EB51FDCEE45}" type="pres">
      <dgm:prSet presAssocID="{2CA01D0F-ED58-4F7C-8141-F2601E6DF4AD}" presName="composite" presStyleCnt="0"/>
      <dgm:spPr/>
    </dgm:pt>
    <dgm:pt modelId="{60D9055E-8C8A-4B95-9D51-9F22CCC66DF0}" type="pres">
      <dgm:prSet presAssocID="{2CA01D0F-ED58-4F7C-8141-F2601E6DF4AD}" presName="parentText" presStyleLbl="alignNode1" presStyleIdx="1" presStyleCnt="3" custScaleY="128419" custLinFactNeighborY="18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956BD-B58A-46B0-AA12-436083C22DAA}" type="pres">
      <dgm:prSet presAssocID="{2CA01D0F-ED58-4F7C-8141-F2601E6DF4AD}" presName="descendantText" presStyleLbl="alignAcc1" presStyleIdx="1" presStyleCnt="3" custScaleY="148932" custLinFactNeighborX="676" custLinFactNeighborY="3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30990-29FC-4E48-900D-8C2DEB8F550A}" type="pres">
      <dgm:prSet presAssocID="{B9741E7F-1F5A-48FA-A4A7-CC70ECE62799}" presName="sp" presStyleCnt="0"/>
      <dgm:spPr/>
    </dgm:pt>
    <dgm:pt modelId="{4ACB1C42-92BA-40C5-86F9-1436B1E19CB9}" type="pres">
      <dgm:prSet presAssocID="{B38BDBBC-6913-4EBE-9953-11BAE65EC96E}" presName="composite" presStyleCnt="0"/>
      <dgm:spPr/>
    </dgm:pt>
    <dgm:pt modelId="{8FCA98FA-5BFF-4625-AEBD-238E120312C0}" type="pres">
      <dgm:prSet presAssocID="{B38BDBBC-6913-4EBE-9953-11BAE65EC96E}" presName="parentText" presStyleLbl="alignNode1" presStyleIdx="2" presStyleCnt="3" custLinFactNeighborX="0" custLinFactNeighborY="-81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74230-9446-4FFE-8A3C-F502DEF77E44}" type="pres">
      <dgm:prSet presAssocID="{B38BDBBC-6913-4EBE-9953-11BAE65EC96E}" presName="descendantText" presStyleLbl="alignAcc1" presStyleIdx="2" presStyleCnt="3" custLinFactNeighborX="585" custLinFactNeighborY="-12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91278-DFAC-4561-846D-6AF943BCACE8}" srcId="{37A14583-EED9-435F-A6F3-98E9F86F0A25}" destId="{B38BDBBC-6913-4EBE-9953-11BAE65EC96E}" srcOrd="2" destOrd="0" parTransId="{096EF9E4-6A35-4C85-A097-2C5FC7674A01}" sibTransId="{35EF311C-0739-4490-8EA6-2FAE94BE50AB}"/>
    <dgm:cxn modelId="{19B10D10-3192-45D4-959B-C04A8D17C4FC}" srcId="{37A14583-EED9-435F-A6F3-98E9F86F0A25}" destId="{2CA01D0F-ED58-4F7C-8141-F2601E6DF4AD}" srcOrd="1" destOrd="0" parTransId="{698C1B6F-9FC6-4824-A397-729ABDF5FF82}" sibTransId="{B9741E7F-1F5A-48FA-A4A7-CC70ECE62799}"/>
    <dgm:cxn modelId="{9A81C03C-05F8-4A11-BC6A-FA4758529F46}" type="presOf" srcId="{E87B306E-938D-448D-8E8B-6F1EC9A99FBF}" destId="{C32956BD-B58A-46B0-AA12-436083C22DAA}" srcOrd="0" destOrd="0" presId="urn:microsoft.com/office/officeart/2005/8/layout/chevron2"/>
    <dgm:cxn modelId="{700DA44C-4737-42CF-A75C-B801D59CA4A6}" type="presOf" srcId="{B38BDBBC-6913-4EBE-9953-11BAE65EC96E}" destId="{8FCA98FA-5BFF-4625-AEBD-238E120312C0}" srcOrd="0" destOrd="0" presId="urn:microsoft.com/office/officeart/2005/8/layout/chevron2"/>
    <dgm:cxn modelId="{BD405C2B-FF8D-4349-8493-7A44C9CCAD39}" srcId="{2CA01D0F-ED58-4F7C-8141-F2601E6DF4AD}" destId="{E87B306E-938D-448D-8E8B-6F1EC9A99FBF}" srcOrd="0" destOrd="0" parTransId="{9D5F6D36-6B90-4DFB-9151-604690BF27EC}" sibTransId="{231C4A3E-2F97-47D4-9949-24D39B9251D5}"/>
    <dgm:cxn modelId="{00E7A733-5037-4701-B8CC-2978A83A7ACA}" srcId="{2CB5B88B-670B-4792-9E0F-8A773B08A6ED}" destId="{DA8169F7-3501-4FB0-AD18-63186D338174}" srcOrd="0" destOrd="0" parTransId="{58224576-0FD8-437F-8F00-A70DD57AE90E}" sibTransId="{62289217-BE8D-449D-B49A-075FCBA5F925}"/>
    <dgm:cxn modelId="{068AE2B3-C5D6-4ACB-976E-7EED794A2C4A}" type="presOf" srcId="{37A14583-EED9-435F-A6F3-98E9F86F0A25}" destId="{B2511718-CF7F-4EEB-9AE1-CA6630A166D9}" srcOrd="0" destOrd="0" presId="urn:microsoft.com/office/officeart/2005/8/layout/chevron2"/>
    <dgm:cxn modelId="{FF59CF63-3FDA-4953-9DFF-E7CD12E0CF8E}" type="presOf" srcId="{2CB5B88B-670B-4792-9E0F-8A773B08A6ED}" destId="{011C317B-C080-4F57-89AB-1E0EE9C55AAD}" srcOrd="0" destOrd="0" presId="urn:microsoft.com/office/officeart/2005/8/layout/chevron2"/>
    <dgm:cxn modelId="{189E5DAC-DEEC-48BC-8E8A-0B0A7C736E18}" type="presOf" srcId="{4123BDB3-524C-42B6-B821-EE0083E218DA}" destId="{C32956BD-B58A-46B0-AA12-436083C22DAA}" srcOrd="0" destOrd="1" presId="urn:microsoft.com/office/officeart/2005/8/layout/chevron2"/>
    <dgm:cxn modelId="{B6405920-1014-4143-896D-330F923FE321}" srcId="{2CA01D0F-ED58-4F7C-8141-F2601E6DF4AD}" destId="{4123BDB3-524C-42B6-B821-EE0083E218DA}" srcOrd="1" destOrd="0" parTransId="{FEBE59E7-BEFD-44F3-991F-FA80730EE6D2}" sibTransId="{85F7BA7F-562E-4CE4-AECC-0EEF15385826}"/>
    <dgm:cxn modelId="{3EB31CF8-A816-48BE-B9EA-5A7F03E8456C}" srcId="{37A14583-EED9-435F-A6F3-98E9F86F0A25}" destId="{2CB5B88B-670B-4792-9E0F-8A773B08A6ED}" srcOrd="0" destOrd="0" parTransId="{1DECF823-FB9A-4D37-9787-3D990E7265B6}" sibTransId="{EFF5A718-E96C-4AF8-8AF5-28E29EE89BBC}"/>
    <dgm:cxn modelId="{721D3E8A-3A4D-445A-B965-1951DF94CFD5}" type="presOf" srcId="{DA8169F7-3501-4FB0-AD18-63186D338174}" destId="{8E2EA11F-0FEA-450F-9CA1-4C648844233C}" srcOrd="0" destOrd="0" presId="urn:microsoft.com/office/officeart/2005/8/layout/chevron2"/>
    <dgm:cxn modelId="{6AB9A64B-65C3-41DA-806B-866D1B637922}" type="presOf" srcId="{97190F28-56F5-479A-9E23-A0DEB27DA68A}" destId="{64474230-9446-4FFE-8A3C-F502DEF77E44}" srcOrd="0" destOrd="0" presId="urn:microsoft.com/office/officeart/2005/8/layout/chevron2"/>
    <dgm:cxn modelId="{F7E3F625-1C04-4666-AD5B-9752EF52507E}" type="presOf" srcId="{2CA01D0F-ED58-4F7C-8141-F2601E6DF4AD}" destId="{60D9055E-8C8A-4B95-9D51-9F22CCC66DF0}" srcOrd="0" destOrd="0" presId="urn:microsoft.com/office/officeart/2005/8/layout/chevron2"/>
    <dgm:cxn modelId="{B759EF83-1886-4003-B8C2-3CB732567AF3}" srcId="{B38BDBBC-6913-4EBE-9953-11BAE65EC96E}" destId="{97190F28-56F5-479A-9E23-A0DEB27DA68A}" srcOrd="0" destOrd="0" parTransId="{9881D21B-F131-4880-8550-56EFF449604B}" sibTransId="{2A3301D9-038A-4C8A-8B25-8E373FDEF1AD}"/>
    <dgm:cxn modelId="{607CF12B-7E0E-4DCF-AC6E-E00B61846824}" type="presParOf" srcId="{B2511718-CF7F-4EEB-9AE1-CA6630A166D9}" destId="{54B21975-0B0E-4CDA-922A-09A43AC374D8}" srcOrd="0" destOrd="0" presId="urn:microsoft.com/office/officeart/2005/8/layout/chevron2"/>
    <dgm:cxn modelId="{A1AE225D-88C4-4654-8335-D17829FB2988}" type="presParOf" srcId="{54B21975-0B0E-4CDA-922A-09A43AC374D8}" destId="{011C317B-C080-4F57-89AB-1E0EE9C55AAD}" srcOrd="0" destOrd="0" presId="urn:microsoft.com/office/officeart/2005/8/layout/chevron2"/>
    <dgm:cxn modelId="{07DF2C56-5075-4569-AF50-467884BD2076}" type="presParOf" srcId="{54B21975-0B0E-4CDA-922A-09A43AC374D8}" destId="{8E2EA11F-0FEA-450F-9CA1-4C648844233C}" srcOrd="1" destOrd="0" presId="urn:microsoft.com/office/officeart/2005/8/layout/chevron2"/>
    <dgm:cxn modelId="{F5B0516E-D50C-47A7-A8D6-A8A91E0EB19E}" type="presParOf" srcId="{B2511718-CF7F-4EEB-9AE1-CA6630A166D9}" destId="{031EB093-81B5-4BE7-AA59-FD5FF2BAD49A}" srcOrd="1" destOrd="0" presId="urn:microsoft.com/office/officeart/2005/8/layout/chevron2"/>
    <dgm:cxn modelId="{C82B34BC-48D7-4EAD-A92B-5E3525561C4E}" type="presParOf" srcId="{B2511718-CF7F-4EEB-9AE1-CA6630A166D9}" destId="{2630DC94-F9F0-4174-B1D5-5EB51FDCEE45}" srcOrd="2" destOrd="0" presId="urn:microsoft.com/office/officeart/2005/8/layout/chevron2"/>
    <dgm:cxn modelId="{FAA4028E-6169-497C-99F6-E2339B728F4B}" type="presParOf" srcId="{2630DC94-F9F0-4174-B1D5-5EB51FDCEE45}" destId="{60D9055E-8C8A-4B95-9D51-9F22CCC66DF0}" srcOrd="0" destOrd="0" presId="urn:microsoft.com/office/officeart/2005/8/layout/chevron2"/>
    <dgm:cxn modelId="{683AA915-B6E9-45CA-A229-E8A82FC727B8}" type="presParOf" srcId="{2630DC94-F9F0-4174-B1D5-5EB51FDCEE45}" destId="{C32956BD-B58A-46B0-AA12-436083C22DAA}" srcOrd="1" destOrd="0" presId="urn:microsoft.com/office/officeart/2005/8/layout/chevron2"/>
    <dgm:cxn modelId="{349383FF-EF32-4480-9B90-0BD6A1A687E4}" type="presParOf" srcId="{B2511718-CF7F-4EEB-9AE1-CA6630A166D9}" destId="{A1930990-29FC-4E48-900D-8C2DEB8F550A}" srcOrd="3" destOrd="0" presId="urn:microsoft.com/office/officeart/2005/8/layout/chevron2"/>
    <dgm:cxn modelId="{75075470-49FB-4862-8CB8-26D9231F9057}" type="presParOf" srcId="{B2511718-CF7F-4EEB-9AE1-CA6630A166D9}" destId="{4ACB1C42-92BA-40C5-86F9-1436B1E19CB9}" srcOrd="4" destOrd="0" presId="urn:microsoft.com/office/officeart/2005/8/layout/chevron2"/>
    <dgm:cxn modelId="{B65C37F1-FCCC-4283-8A61-D2F8C06B9162}" type="presParOf" srcId="{4ACB1C42-92BA-40C5-86F9-1436B1E19CB9}" destId="{8FCA98FA-5BFF-4625-AEBD-238E120312C0}" srcOrd="0" destOrd="0" presId="urn:microsoft.com/office/officeart/2005/8/layout/chevron2"/>
    <dgm:cxn modelId="{ABFEF1D9-2C69-45B2-81EC-16C111C727A8}" type="presParOf" srcId="{4ACB1C42-92BA-40C5-86F9-1436B1E19CB9}" destId="{64474230-9446-4FFE-8A3C-F502DEF77E44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BED059-7A81-4B9D-9EF1-A818ECD97D0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1ECA02-F5B7-41BA-846A-FA5F35C5EC60}">
      <dgm:prSet phldrT="[Текст]" custT="1"/>
      <dgm:spPr/>
      <dgm:t>
        <a:bodyPr/>
        <a:lstStyle/>
        <a:p>
          <a:pPr algn="ctr"/>
          <a:r>
            <a:rPr lang="ru-RU" sz="3200" dirty="0" smtClean="0"/>
            <a:t>Проекты, организованные педагогом-психологом</a:t>
          </a:r>
          <a:endParaRPr lang="ru-RU" sz="3200" dirty="0"/>
        </a:p>
      </dgm:t>
    </dgm:pt>
    <dgm:pt modelId="{CE71E3DE-4932-4F12-B51F-75C5F9377819}" type="parTrans" cxnId="{6ACAA5ED-79FD-41C2-8D59-A362C1942CEB}">
      <dgm:prSet/>
      <dgm:spPr/>
      <dgm:t>
        <a:bodyPr/>
        <a:lstStyle/>
        <a:p>
          <a:endParaRPr lang="ru-RU"/>
        </a:p>
      </dgm:t>
    </dgm:pt>
    <dgm:pt modelId="{A9BBBBDC-1821-4E8E-BE58-9EF83CA2276D}" type="sibTrans" cxnId="{6ACAA5ED-79FD-41C2-8D59-A362C1942CEB}">
      <dgm:prSet/>
      <dgm:spPr/>
      <dgm:t>
        <a:bodyPr/>
        <a:lstStyle/>
        <a:p>
          <a:endParaRPr lang="ru-RU"/>
        </a:p>
      </dgm:t>
    </dgm:pt>
    <dgm:pt modelId="{A7054A6A-9080-4EA0-A033-6D65BB0BE534}">
      <dgm:prSet phldrT="[Текст]" custT="1"/>
      <dgm:spPr/>
      <dgm:t>
        <a:bodyPr/>
        <a:lstStyle/>
        <a:p>
          <a:pPr algn="ctr"/>
          <a:r>
            <a:rPr lang="ru-RU" sz="3200" dirty="0" smtClean="0"/>
            <a:t>Совместные проекты с педагогами</a:t>
          </a:r>
          <a:endParaRPr lang="ru-RU" sz="3200" dirty="0"/>
        </a:p>
      </dgm:t>
    </dgm:pt>
    <dgm:pt modelId="{351C5434-8AA3-4C84-8C93-AE640F9C1388}" type="parTrans" cxnId="{B3F3D70E-BE8F-4C24-B527-41A4E8824739}">
      <dgm:prSet/>
      <dgm:spPr/>
      <dgm:t>
        <a:bodyPr/>
        <a:lstStyle/>
        <a:p>
          <a:endParaRPr lang="ru-RU"/>
        </a:p>
      </dgm:t>
    </dgm:pt>
    <dgm:pt modelId="{5F184061-DD03-4E98-B4C4-0FA3200E6242}" type="sibTrans" cxnId="{B3F3D70E-BE8F-4C24-B527-41A4E8824739}">
      <dgm:prSet/>
      <dgm:spPr/>
      <dgm:t>
        <a:bodyPr/>
        <a:lstStyle/>
        <a:p>
          <a:endParaRPr lang="ru-RU"/>
        </a:p>
      </dgm:t>
    </dgm:pt>
    <dgm:pt modelId="{C9825BC0-8BAB-4A3B-9BA8-3556E624E5A1}">
      <dgm:prSet phldrT="[Текст]" custT="1"/>
      <dgm:spPr/>
      <dgm:t>
        <a:bodyPr/>
        <a:lstStyle/>
        <a:p>
          <a:pPr algn="ctr"/>
          <a:r>
            <a:rPr lang="ru-RU" sz="3200" dirty="0" smtClean="0"/>
            <a:t>Участие в проектах педагогов на уровне отдельных мероприятий</a:t>
          </a:r>
          <a:endParaRPr lang="ru-RU" sz="3200" dirty="0"/>
        </a:p>
      </dgm:t>
    </dgm:pt>
    <dgm:pt modelId="{0034164B-DA45-4095-9611-259BA5211E4D}" type="parTrans" cxnId="{2735855D-0683-45EE-BCC8-D7D112C43ED1}">
      <dgm:prSet/>
      <dgm:spPr/>
      <dgm:t>
        <a:bodyPr/>
        <a:lstStyle/>
        <a:p>
          <a:endParaRPr lang="ru-RU"/>
        </a:p>
      </dgm:t>
    </dgm:pt>
    <dgm:pt modelId="{1C5CB6BE-D2B7-4DC4-B391-14A72B8FF04B}" type="sibTrans" cxnId="{2735855D-0683-45EE-BCC8-D7D112C43ED1}">
      <dgm:prSet/>
      <dgm:spPr/>
      <dgm:t>
        <a:bodyPr/>
        <a:lstStyle/>
        <a:p>
          <a:endParaRPr lang="ru-RU"/>
        </a:p>
      </dgm:t>
    </dgm:pt>
    <dgm:pt modelId="{0D28261B-09D6-48EF-838F-055011189258}">
      <dgm:prSet custT="1"/>
      <dgm:spPr/>
      <dgm:t>
        <a:bodyPr/>
        <a:lstStyle/>
        <a:p>
          <a:pPr algn="ctr"/>
          <a:r>
            <a:rPr lang="ru-RU" sz="3200" dirty="0" smtClean="0"/>
            <a:t>Сопровождение проектов, организованных педагогами</a:t>
          </a:r>
          <a:endParaRPr lang="ru-RU" sz="3200" dirty="0"/>
        </a:p>
      </dgm:t>
    </dgm:pt>
    <dgm:pt modelId="{AE57E675-9EC1-4943-B165-1E723FB84C9F}" type="parTrans" cxnId="{AE05F5C2-9ACC-4136-8F6C-027C0CA4692D}">
      <dgm:prSet/>
      <dgm:spPr/>
      <dgm:t>
        <a:bodyPr/>
        <a:lstStyle/>
        <a:p>
          <a:endParaRPr lang="ru-RU"/>
        </a:p>
      </dgm:t>
    </dgm:pt>
    <dgm:pt modelId="{F8000688-1CBE-4A99-A729-C8DBC4FD8320}" type="sibTrans" cxnId="{AE05F5C2-9ACC-4136-8F6C-027C0CA4692D}">
      <dgm:prSet/>
      <dgm:spPr/>
      <dgm:t>
        <a:bodyPr/>
        <a:lstStyle/>
        <a:p>
          <a:endParaRPr lang="ru-RU"/>
        </a:p>
      </dgm:t>
    </dgm:pt>
    <dgm:pt modelId="{D21B7DFD-22B4-4067-99B4-06152F8BF384}" type="pres">
      <dgm:prSet presAssocID="{D5BED059-7A81-4B9D-9EF1-A818ECD97D0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5A7C86-4844-4BEA-A2F9-4307159BDF38}" type="pres">
      <dgm:prSet presAssocID="{D5BED059-7A81-4B9D-9EF1-A818ECD97D01}" presName="dummyMaxCanvas" presStyleCnt="0">
        <dgm:presLayoutVars/>
      </dgm:prSet>
      <dgm:spPr/>
    </dgm:pt>
    <dgm:pt modelId="{E4526D22-53A0-466A-8BEA-EEA5F4075E8A}" type="pres">
      <dgm:prSet presAssocID="{D5BED059-7A81-4B9D-9EF1-A818ECD97D0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01B50-5D7C-4A16-A530-E66613CDDF65}" type="pres">
      <dgm:prSet presAssocID="{D5BED059-7A81-4B9D-9EF1-A818ECD97D01}" presName="FourNodes_2" presStyleLbl="node1" presStyleIdx="1" presStyleCnt="4" custScaleX="103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F967F-A490-4AC7-993F-DADA1D7240B7}" type="pres">
      <dgm:prSet presAssocID="{D5BED059-7A81-4B9D-9EF1-A818ECD97D01}" presName="FourNodes_3" presStyleLbl="node1" presStyleIdx="2" presStyleCnt="4" custScaleX="105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19A4B-FE7A-4EB9-970A-BA7C17140E22}" type="pres">
      <dgm:prSet presAssocID="{D5BED059-7A81-4B9D-9EF1-A818ECD97D01}" presName="FourNodes_4" presStyleLbl="node1" presStyleIdx="3" presStyleCnt="4" custScaleX="102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6A419-E83B-45B9-BFF3-9E8AB1F6D969}" type="pres">
      <dgm:prSet presAssocID="{D5BED059-7A81-4B9D-9EF1-A818ECD97D0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8BEEF-415E-4925-9323-0A4EE14E9B9D}" type="pres">
      <dgm:prSet presAssocID="{D5BED059-7A81-4B9D-9EF1-A818ECD97D0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465BD-A623-40F3-A012-FCFB4AF4329B}" type="pres">
      <dgm:prSet presAssocID="{D5BED059-7A81-4B9D-9EF1-A818ECD97D0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0C50E-8685-490B-8B95-592161D69FB0}" type="pres">
      <dgm:prSet presAssocID="{D5BED059-7A81-4B9D-9EF1-A818ECD97D0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0F13F-9387-41BF-ADB1-0B76183C3E80}" type="pres">
      <dgm:prSet presAssocID="{D5BED059-7A81-4B9D-9EF1-A818ECD97D0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CBDBF-9BD7-4783-BB17-D6E27944CC78}" type="pres">
      <dgm:prSet presAssocID="{D5BED059-7A81-4B9D-9EF1-A818ECD97D0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B077E-A7A1-4FC3-8A82-A4B978B9F501}" type="pres">
      <dgm:prSet presAssocID="{D5BED059-7A81-4B9D-9EF1-A818ECD97D0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DEFCB4-124D-47B7-923F-8937135BE015}" type="presOf" srcId="{A9BBBBDC-1821-4E8E-BE58-9EF83CA2276D}" destId="{A8A6A419-E83B-45B9-BFF3-9E8AB1F6D969}" srcOrd="0" destOrd="0" presId="urn:microsoft.com/office/officeart/2005/8/layout/vProcess5"/>
    <dgm:cxn modelId="{6ACAA5ED-79FD-41C2-8D59-A362C1942CEB}" srcId="{D5BED059-7A81-4B9D-9EF1-A818ECD97D01}" destId="{EE1ECA02-F5B7-41BA-846A-FA5F35C5EC60}" srcOrd="0" destOrd="0" parTransId="{CE71E3DE-4932-4F12-B51F-75C5F9377819}" sibTransId="{A9BBBBDC-1821-4E8E-BE58-9EF83CA2276D}"/>
    <dgm:cxn modelId="{2735855D-0683-45EE-BCC8-D7D112C43ED1}" srcId="{D5BED059-7A81-4B9D-9EF1-A818ECD97D01}" destId="{C9825BC0-8BAB-4A3B-9BA8-3556E624E5A1}" srcOrd="2" destOrd="0" parTransId="{0034164B-DA45-4095-9611-259BA5211E4D}" sibTransId="{1C5CB6BE-D2B7-4DC4-B391-14A72B8FF04B}"/>
    <dgm:cxn modelId="{B076CDC3-2E7A-4602-B50D-7D7B20C1FFE1}" type="presOf" srcId="{0D28261B-09D6-48EF-838F-055011189258}" destId="{08C19A4B-FE7A-4EB9-970A-BA7C17140E22}" srcOrd="0" destOrd="0" presId="urn:microsoft.com/office/officeart/2005/8/layout/vProcess5"/>
    <dgm:cxn modelId="{2F3FE0E8-144A-4094-8F3D-D6935F38E789}" type="presOf" srcId="{A7054A6A-9080-4EA0-A033-6D65BB0BE534}" destId="{61F01B50-5D7C-4A16-A530-E66613CDDF65}" srcOrd="0" destOrd="0" presId="urn:microsoft.com/office/officeart/2005/8/layout/vProcess5"/>
    <dgm:cxn modelId="{B3F3D70E-BE8F-4C24-B527-41A4E8824739}" srcId="{D5BED059-7A81-4B9D-9EF1-A818ECD97D01}" destId="{A7054A6A-9080-4EA0-A033-6D65BB0BE534}" srcOrd="1" destOrd="0" parTransId="{351C5434-8AA3-4C84-8C93-AE640F9C1388}" sibTransId="{5F184061-DD03-4E98-B4C4-0FA3200E6242}"/>
    <dgm:cxn modelId="{CBB13C71-8803-46B2-8496-81FF8626F4F0}" type="presOf" srcId="{D5BED059-7A81-4B9D-9EF1-A818ECD97D01}" destId="{D21B7DFD-22B4-4067-99B4-06152F8BF384}" srcOrd="0" destOrd="0" presId="urn:microsoft.com/office/officeart/2005/8/layout/vProcess5"/>
    <dgm:cxn modelId="{61E3D056-2FAC-48D9-A6F6-DAA3C019D948}" type="presOf" srcId="{0D28261B-09D6-48EF-838F-055011189258}" destId="{6E5B077E-A7A1-4FC3-8A82-A4B978B9F501}" srcOrd="1" destOrd="0" presId="urn:microsoft.com/office/officeart/2005/8/layout/vProcess5"/>
    <dgm:cxn modelId="{293D07A2-414A-4ACF-A77E-C601715687C3}" type="presOf" srcId="{EE1ECA02-F5B7-41BA-846A-FA5F35C5EC60}" destId="{C160C50E-8685-490B-8B95-592161D69FB0}" srcOrd="1" destOrd="0" presId="urn:microsoft.com/office/officeart/2005/8/layout/vProcess5"/>
    <dgm:cxn modelId="{077883A9-4F32-48EE-9DEF-47BBE52DAAEC}" type="presOf" srcId="{1C5CB6BE-D2B7-4DC4-B391-14A72B8FF04B}" destId="{731465BD-A623-40F3-A012-FCFB4AF4329B}" srcOrd="0" destOrd="0" presId="urn:microsoft.com/office/officeart/2005/8/layout/vProcess5"/>
    <dgm:cxn modelId="{A54A4F3A-B645-4CB0-9C7E-3E06B43052D4}" type="presOf" srcId="{A7054A6A-9080-4EA0-A033-6D65BB0BE534}" destId="{FB60F13F-9387-41BF-ADB1-0B76183C3E80}" srcOrd="1" destOrd="0" presId="urn:microsoft.com/office/officeart/2005/8/layout/vProcess5"/>
    <dgm:cxn modelId="{AE05F5C2-9ACC-4136-8F6C-027C0CA4692D}" srcId="{D5BED059-7A81-4B9D-9EF1-A818ECD97D01}" destId="{0D28261B-09D6-48EF-838F-055011189258}" srcOrd="3" destOrd="0" parTransId="{AE57E675-9EC1-4943-B165-1E723FB84C9F}" sibTransId="{F8000688-1CBE-4A99-A729-C8DBC4FD8320}"/>
    <dgm:cxn modelId="{4C317579-E9AD-4716-B1B7-51C8447BCB1C}" type="presOf" srcId="{C9825BC0-8BAB-4A3B-9BA8-3556E624E5A1}" destId="{F31CBDBF-9BD7-4783-BB17-D6E27944CC78}" srcOrd="1" destOrd="0" presId="urn:microsoft.com/office/officeart/2005/8/layout/vProcess5"/>
    <dgm:cxn modelId="{94FAA2BF-8B8F-4523-9D56-1E833B6972B4}" type="presOf" srcId="{EE1ECA02-F5B7-41BA-846A-FA5F35C5EC60}" destId="{E4526D22-53A0-466A-8BEA-EEA5F4075E8A}" srcOrd="0" destOrd="0" presId="urn:microsoft.com/office/officeart/2005/8/layout/vProcess5"/>
    <dgm:cxn modelId="{5E029B8F-417E-4AB6-8D86-8A4A985FC647}" type="presOf" srcId="{C9825BC0-8BAB-4A3B-9BA8-3556E624E5A1}" destId="{881F967F-A490-4AC7-993F-DADA1D7240B7}" srcOrd="0" destOrd="0" presId="urn:microsoft.com/office/officeart/2005/8/layout/vProcess5"/>
    <dgm:cxn modelId="{D29BABD4-3F6F-4002-AF61-86F370B469A5}" type="presOf" srcId="{5F184061-DD03-4E98-B4C4-0FA3200E6242}" destId="{4B28BEEF-415E-4925-9323-0A4EE14E9B9D}" srcOrd="0" destOrd="0" presId="urn:microsoft.com/office/officeart/2005/8/layout/vProcess5"/>
    <dgm:cxn modelId="{75BAC6D0-7B7A-48D7-8935-732690A08629}" type="presParOf" srcId="{D21B7DFD-22B4-4067-99B4-06152F8BF384}" destId="{E95A7C86-4844-4BEA-A2F9-4307159BDF38}" srcOrd="0" destOrd="0" presId="urn:microsoft.com/office/officeart/2005/8/layout/vProcess5"/>
    <dgm:cxn modelId="{37DDE4CF-D9D1-40F4-9DAA-99F5EE63102A}" type="presParOf" srcId="{D21B7DFD-22B4-4067-99B4-06152F8BF384}" destId="{E4526D22-53A0-466A-8BEA-EEA5F4075E8A}" srcOrd="1" destOrd="0" presId="urn:microsoft.com/office/officeart/2005/8/layout/vProcess5"/>
    <dgm:cxn modelId="{87B91192-6704-4EDB-B39F-E8A0405B8F6D}" type="presParOf" srcId="{D21B7DFD-22B4-4067-99B4-06152F8BF384}" destId="{61F01B50-5D7C-4A16-A530-E66613CDDF65}" srcOrd="2" destOrd="0" presId="urn:microsoft.com/office/officeart/2005/8/layout/vProcess5"/>
    <dgm:cxn modelId="{1E4B4AA7-2CB6-4979-A69E-C29D1DB49A58}" type="presParOf" srcId="{D21B7DFD-22B4-4067-99B4-06152F8BF384}" destId="{881F967F-A490-4AC7-993F-DADA1D7240B7}" srcOrd="3" destOrd="0" presId="urn:microsoft.com/office/officeart/2005/8/layout/vProcess5"/>
    <dgm:cxn modelId="{457F5481-A7C9-4192-8AE5-592326254D01}" type="presParOf" srcId="{D21B7DFD-22B4-4067-99B4-06152F8BF384}" destId="{08C19A4B-FE7A-4EB9-970A-BA7C17140E22}" srcOrd="4" destOrd="0" presId="urn:microsoft.com/office/officeart/2005/8/layout/vProcess5"/>
    <dgm:cxn modelId="{3442719E-F5B5-4D8C-BAEC-49877CA14208}" type="presParOf" srcId="{D21B7DFD-22B4-4067-99B4-06152F8BF384}" destId="{A8A6A419-E83B-45B9-BFF3-9E8AB1F6D969}" srcOrd="5" destOrd="0" presId="urn:microsoft.com/office/officeart/2005/8/layout/vProcess5"/>
    <dgm:cxn modelId="{13820A71-E4C3-4111-B105-68851D5E8800}" type="presParOf" srcId="{D21B7DFD-22B4-4067-99B4-06152F8BF384}" destId="{4B28BEEF-415E-4925-9323-0A4EE14E9B9D}" srcOrd="6" destOrd="0" presId="urn:microsoft.com/office/officeart/2005/8/layout/vProcess5"/>
    <dgm:cxn modelId="{019286A9-3920-4F0F-980A-7D750F0A2BDF}" type="presParOf" srcId="{D21B7DFD-22B4-4067-99B4-06152F8BF384}" destId="{731465BD-A623-40F3-A012-FCFB4AF4329B}" srcOrd="7" destOrd="0" presId="urn:microsoft.com/office/officeart/2005/8/layout/vProcess5"/>
    <dgm:cxn modelId="{0D2C9A5C-765C-4BF6-96FA-FA49BF10F70D}" type="presParOf" srcId="{D21B7DFD-22B4-4067-99B4-06152F8BF384}" destId="{C160C50E-8685-490B-8B95-592161D69FB0}" srcOrd="8" destOrd="0" presId="urn:microsoft.com/office/officeart/2005/8/layout/vProcess5"/>
    <dgm:cxn modelId="{E047326E-8465-42A5-930A-62CFF7C6877E}" type="presParOf" srcId="{D21B7DFD-22B4-4067-99B4-06152F8BF384}" destId="{FB60F13F-9387-41BF-ADB1-0B76183C3E80}" srcOrd="9" destOrd="0" presId="urn:microsoft.com/office/officeart/2005/8/layout/vProcess5"/>
    <dgm:cxn modelId="{7683622D-EC64-46C2-B14E-F7BB2091939B}" type="presParOf" srcId="{D21B7DFD-22B4-4067-99B4-06152F8BF384}" destId="{F31CBDBF-9BD7-4783-BB17-D6E27944CC78}" srcOrd="10" destOrd="0" presId="urn:microsoft.com/office/officeart/2005/8/layout/vProcess5"/>
    <dgm:cxn modelId="{8EAC0700-A5AE-4593-8ABC-150EFCEEC518}" type="presParOf" srcId="{D21B7DFD-22B4-4067-99B4-06152F8BF384}" destId="{6E5B077E-A7A1-4FC3-8A82-A4B978B9F501}" srcOrd="11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9BD8-3EFA-4B3C-96F4-CD54BBCC7F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303A-1AF2-4F62-BBE0-C2B799AF1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9BD8-3EFA-4B3C-96F4-CD54BBCC7F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303A-1AF2-4F62-BBE0-C2B799AF1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9BD8-3EFA-4B3C-96F4-CD54BBCC7F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303A-1AF2-4F62-BBE0-C2B799AF1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9BD8-3EFA-4B3C-96F4-CD54BBCC7F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303A-1AF2-4F62-BBE0-C2B799AF1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9BD8-3EFA-4B3C-96F4-CD54BBCC7F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303A-1AF2-4F62-BBE0-C2B799AF1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9BD8-3EFA-4B3C-96F4-CD54BBCC7F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303A-1AF2-4F62-BBE0-C2B799AF1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9BD8-3EFA-4B3C-96F4-CD54BBCC7F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303A-1AF2-4F62-BBE0-C2B799AF1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9BD8-3EFA-4B3C-96F4-CD54BBCC7F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303A-1AF2-4F62-BBE0-C2B799AF1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9BD8-3EFA-4B3C-96F4-CD54BBCC7F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303A-1AF2-4F62-BBE0-C2B799AF1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9BD8-3EFA-4B3C-96F4-CD54BBCC7F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303A-1AF2-4F62-BBE0-C2B799AF1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9BD8-3EFA-4B3C-96F4-CD54BBCC7F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3303A-1AF2-4F62-BBE0-C2B799AF1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C9BD8-3EFA-4B3C-96F4-CD54BBCC7F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3303A-1AF2-4F62-BBE0-C2B799AF1C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22860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Использование технологии проектирования в деятельности педагога-психолога ДОУ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(из опыта работы)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429132"/>
            <a:ext cx="6929486" cy="128588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Выполнила: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Медведева Светлана Александровна, педагог-психолог МБДОУ № 32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860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Муниципальное бюджетное дошкольное образовательное учреждение детский сад комбинированного вида № 32 «Журавушка»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6215082"/>
            <a:ext cx="1718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г.Выкса, 2013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МОИ ДОКУМЕНТЫ\ПРЕЗЕНТАЦИИ\Фоны, шаблоны для презентаций\Фон 14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43734" cy="439718"/>
          </a:xfrm>
        </p:spPr>
        <p:txBody>
          <a:bodyPr>
            <a:normAutofit fontScale="9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Коллективное  рисование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5" descr="D:\ФОТО\МОИ ФОТО\ПСИХОЛОГ - РАБОТА\ЗАНЯТИЯ С ДЕТЬМИ\День Дружбы-2011\IMG_2607.JPG"/>
          <p:cNvPicPr>
            <a:picLocks noChangeAspect="1" noChangeArrowheads="1"/>
          </p:cNvPicPr>
          <p:nvPr/>
        </p:nvPicPr>
        <p:blipFill>
          <a:blip r:embed="rId3" cstate="print"/>
          <a:srcRect l="2206" t="2941" r="2941" b="2941"/>
          <a:stretch>
            <a:fillRect/>
          </a:stretch>
        </p:blipFill>
        <p:spPr bwMode="auto">
          <a:xfrm>
            <a:off x="5786446" y="1000108"/>
            <a:ext cx="3071834" cy="2286016"/>
          </a:xfrm>
          <a:prstGeom prst="rect">
            <a:avLst/>
          </a:prstGeom>
          <a:noFill/>
        </p:spPr>
      </p:pic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>
            <a:off x="2714612" y="1285860"/>
            <a:ext cx="2857520" cy="1000132"/>
          </a:xfrm>
          <a:noFill/>
        </p:spPr>
        <p:txBody>
          <a:bodyPr>
            <a:normAutofit/>
          </a:bodyPr>
          <a:lstStyle/>
          <a:p>
            <a:pPr marL="180000" indent="-180000" algn="ctr">
              <a:buNone/>
            </a:pPr>
            <a:r>
              <a:rPr lang="ru-RU" b="1" dirty="0" smtClean="0"/>
              <a:t>«Новоселье нашей группы»</a:t>
            </a:r>
          </a:p>
        </p:txBody>
      </p:sp>
      <p:pic>
        <p:nvPicPr>
          <p:cNvPr id="24" name="Содержимое 6" descr="Карандаши 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1" y="214290"/>
            <a:ext cx="1524011" cy="114300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072066" y="6215082"/>
            <a:ext cx="40719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 algn="ctr">
              <a:buNone/>
            </a:pPr>
            <a:r>
              <a:rPr lang="ru-RU" sz="2800" b="1" dirty="0" smtClean="0"/>
              <a:t>«Наш общий дом»</a:t>
            </a:r>
          </a:p>
        </p:txBody>
      </p:sp>
      <p:pic>
        <p:nvPicPr>
          <p:cNvPr id="32" name="Содержимое 21" descr="IMG_4054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rcRect l="1923" t="5128" r="3846"/>
          <a:stretch>
            <a:fillRect/>
          </a:stretch>
        </p:blipFill>
        <p:spPr>
          <a:xfrm>
            <a:off x="5357818" y="3571876"/>
            <a:ext cx="3500462" cy="2643207"/>
          </a:xfrm>
        </p:spPr>
      </p:pic>
      <p:sp>
        <p:nvSpPr>
          <p:cNvPr id="36" name="Прямоугольник 35"/>
          <p:cNvSpPr/>
          <p:nvPr/>
        </p:nvSpPr>
        <p:spPr>
          <a:xfrm>
            <a:off x="214282" y="378619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«Лучики Солнышка»</a:t>
            </a:r>
            <a:endParaRPr lang="ru-RU" sz="2800" b="1" dirty="0"/>
          </a:p>
        </p:txBody>
      </p:sp>
      <p:pic>
        <p:nvPicPr>
          <p:cNvPr id="46" name="Содержимое 48" descr="IMG_45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042" y="4429132"/>
            <a:ext cx="2857520" cy="2144479"/>
          </a:xfrm>
          <a:prstGeom prst="rect">
            <a:avLst/>
          </a:prstGeom>
        </p:spPr>
      </p:pic>
      <p:pic>
        <p:nvPicPr>
          <p:cNvPr id="1026" name="Picture 2" descr="D:\ФОТО\МОИ ФОТО\ПСИХОЛОГ - РАБОТА\ЗАНЯТИЯ С ДЕТЬМИ\Встреча друзей - 2012\IMG_40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785926"/>
            <a:ext cx="2643206" cy="1982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ОИ ДОКУМЕНТЫ\ПСИХОЛОГИЧЕСКАЯ СЛУЖБА\КОНКУРСЫ\КОНКУРС ПП - 2012\Фоны для презентаций\Фон 5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Продукт проектной деятельности: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357850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Сценарии тематических дней: «Давайте познакомимся», «День Дружбы», «Мои друзья»</a:t>
            </a:r>
          </a:p>
          <a:p>
            <a:pPr lvl="0"/>
            <a:r>
              <a:rPr lang="ru-RU" sz="2800" dirty="0" smtClean="0"/>
              <a:t>Коллективные рисунки: «Новоселье нашей группы», «Наш общий дом», «Лучики Солнышка»</a:t>
            </a:r>
          </a:p>
          <a:p>
            <a:r>
              <a:rPr lang="ru-RU" sz="2800" dirty="0" smtClean="0"/>
              <a:t>Подборка сюжетных картинок с изображением конфликтного и доброжелательного поведения детей</a:t>
            </a:r>
          </a:p>
          <a:p>
            <a:r>
              <a:rPr lang="ru-RU" sz="2800" dirty="0" smtClean="0"/>
              <a:t>Подборка пословиц, поговорок о дружбе</a:t>
            </a:r>
          </a:p>
          <a:p>
            <a:pPr lvl="0"/>
            <a:r>
              <a:rPr lang="ru-RU" sz="2800" dirty="0" smtClean="0"/>
              <a:t>Фонотека песен о дружбе</a:t>
            </a:r>
          </a:p>
          <a:p>
            <a:r>
              <a:rPr lang="ru-RU" sz="2800" dirty="0" smtClean="0"/>
              <a:t>Фотоальбом «Я и мои друзья»</a:t>
            </a:r>
          </a:p>
          <a:p>
            <a:pPr lvl="0"/>
            <a:r>
              <a:rPr lang="ru-RU" sz="2800" dirty="0" smtClean="0"/>
              <a:t>Памятки для родителей и педагогов </a:t>
            </a:r>
          </a:p>
          <a:p>
            <a:pPr lvl="0">
              <a:buNone/>
            </a:pPr>
            <a:r>
              <a:rPr lang="ru-RU" sz="2800" dirty="0" smtClean="0"/>
              <a:t>	о социальном развитии дошкольников</a:t>
            </a:r>
          </a:p>
        </p:txBody>
      </p:sp>
      <p:pic>
        <p:nvPicPr>
          <p:cNvPr id="6" name="Содержимое 4" descr="Фон 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622194"/>
            <a:ext cx="2428860" cy="1575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МОИ ДОКУМЕНТЫ\ПРЕЗЕНТАЦИИ\Фоны, шаблоны для презентаций\Фон 1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t="8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64383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Проект «Я и моё настроение»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643998" cy="478634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Вид проекта: </a:t>
            </a:r>
            <a:r>
              <a:rPr lang="ru-RU" dirty="0" smtClean="0"/>
              <a:t>социальной направленности, групповой,  средней продолжительности (5 месяцев)</a:t>
            </a:r>
          </a:p>
          <a:p>
            <a:pPr>
              <a:buNone/>
            </a:pPr>
            <a:r>
              <a:rPr lang="ru-RU" b="1" dirty="0" smtClean="0"/>
              <a:t>Участники проекта: </a:t>
            </a:r>
            <a:r>
              <a:rPr lang="ru-RU" dirty="0" smtClean="0"/>
              <a:t>дети групп компенсирующей направленности (4 – 7 лет), воспитатели, родители</a:t>
            </a:r>
            <a:endParaRPr lang="ru-RU" dirty="0"/>
          </a:p>
          <a:p>
            <a:pPr>
              <a:buNone/>
            </a:pPr>
            <a:r>
              <a:rPr lang="ru-RU" b="1" dirty="0" smtClean="0"/>
              <a:t>Цель</a:t>
            </a:r>
            <a:r>
              <a:rPr lang="ru-RU" b="1" dirty="0"/>
              <a:t>: </a:t>
            </a:r>
            <a:r>
              <a:rPr lang="ru-RU" dirty="0" smtClean="0"/>
              <a:t>расширение и обогащение представлений детей об эмоциях, чувствах, способах их выражения, причинах возникновения и способах элементарной </a:t>
            </a:r>
            <a:r>
              <a:rPr lang="ru-RU" dirty="0" err="1" smtClean="0"/>
              <a:t>саморегуляции</a:t>
            </a:r>
            <a:r>
              <a:rPr lang="ru-RU" dirty="0" smtClean="0"/>
              <a:t>; создание положительного эмоционального фона в процессе общения детей со сверстниками и родителями</a:t>
            </a:r>
            <a:endParaRPr lang="ru-RU" dirty="0"/>
          </a:p>
          <a:p>
            <a:pPr>
              <a:buNone/>
            </a:pPr>
            <a:r>
              <a:rPr lang="ru-RU" b="1" dirty="0" smtClean="0"/>
              <a:t>Сроки проведения: </a:t>
            </a:r>
            <a:r>
              <a:rPr lang="ru-RU" dirty="0" smtClean="0"/>
              <a:t>ноябрь 2011 – март 2012г. </a:t>
            </a:r>
          </a:p>
        </p:txBody>
      </p:sp>
      <p:pic>
        <p:nvPicPr>
          <p:cNvPr id="4" name="Picture 3" descr="smiley-face-dots_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ОИ ДОКУМЕНТЫ\ПРЕЗЕНТАЦИИ\Фоны, шаблоны для презентаций\Дух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6143668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Проектные мероприятия: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8429684" cy="4572032"/>
          </a:xfrm>
        </p:spPr>
        <p:txBody>
          <a:bodyPr>
            <a:noAutofit/>
          </a:bodyPr>
          <a:lstStyle/>
          <a:p>
            <a:pPr marL="180000" lvl="0" indent="-180000">
              <a:lnSpc>
                <a:spcPct val="90000"/>
              </a:lnSpc>
              <a:spcBef>
                <a:spcPts val="0"/>
              </a:spcBef>
            </a:pPr>
            <a:r>
              <a:rPr lang="ru-RU" sz="2400" b="1" dirty="0" smtClean="0"/>
              <a:t>Тематические дни</a:t>
            </a:r>
            <a:endParaRPr lang="ru-RU" sz="2400" dirty="0"/>
          </a:p>
          <a:p>
            <a:pPr marL="180000" lvl="0" indent="-180000">
              <a:lnSpc>
                <a:spcPct val="90000"/>
              </a:lnSpc>
              <a:spcBef>
                <a:spcPts val="0"/>
              </a:spcBef>
            </a:pPr>
            <a:r>
              <a:rPr lang="ru-RU" sz="2400" b="1" dirty="0" smtClean="0"/>
              <a:t>Беседы:</a:t>
            </a:r>
            <a:endParaRPr lang="ru-RU" sz="2400" dirty="0"/>
          </a:p>
          <a:p>
            <a:pPr marL="360000" lvl="1" indent="-180000">
              <a:lnSpc>
                <a:spcPct val="90000"/>
              </a:lnSpc>
              <a:spcBef>
                <a:spcPts val="0"/>
              </a:spcBef>
            </a:pPr>
            <a:r>
              <a:rPr lang="ru-RU" sz="2400" dirty="0" smtClean="0"/>
              <a:t>«</a:t>
            </a:r>
            <a:r>
              <a:rPr lang="ru-RU" sz="2400" dirty="0"/>
              <a:t>Я злюсь (удивляюсь, </a:t>
            </a:r>
            <a:r>
              <a:rPr lang="ru-RU" sz="2400" dirty="0" smtClean="0"/>
              <a:t>грущу…), </a:t>
            </a:r>
            <a:r>
              <a:rPr lang="ru-RU" sz="2400" dirty="0"/>
              <a:t>когда…»</a:t>
            </a:r>
          </a:p>
          <a:p>
            <a:pPr marL="360000" lvl="1" indent="-180000">
              <a:lnSpc>
                <a:spcPct val="90000"/>
              </a:lnSpc>
              <a:spcBef>
                <a:spcPts val="0"/>
              </a:spcBef>
            </a:pPr>
            <a:r>
              <a:rPr lang="ru-RU" sz="2400" dirty="0"/>
              <a:t>«Как справиться с </a:t>
            </a:r>
            <a:r>
              <a:rPr lang="ru-RU" sz="2400" dirty="0" smtClean="0"/>
              <a:t>гневом (страхом)»</a:t>
            </a:r>
            <a:endParaRPr lang="ru-RU" sz="2400" dirty="0"/>
          </a:p>
          <a:p>
            <a:pPr marL="180000" lvl="0" indent="-180000">
              <a:lnSpc>
                <a:spcPct val="90000"/>
              </a:lnSpc>
              <a:spcBef>
                <a:spcPts val="0"/>
              </a:spcBef>
            </a:pPr>
            <a:r>
              <a:rPr lang="ru-RU" sz="2400" b="1" dirty="0" smtClean="0"/>
              <a:t>Рассматривание </a:t>
            </a:r>
            <a:r>
              <a:rPr lang="ru-RU" sz="2400" b="1" dirty="0"/>
              <a:t>сюжетных картинок</a:t>
            </a:r>
            <a:r>
              <a:rPr lang="ru-RU" sz="2400" dirty="0"/>
              <a:t> с изображением разных эмоций </a:t>
            </a:r>
          </a:p>
          <a:p>
            <a:pPr marL="180000" lvl="0" indent="-180000">
              <a:lnSpc>
                <a:spcPct val="90000"/>
              </a:lnSpc>
              <a:spcBef>
                <a:spcPts val="0"/>
              </a:spcBef>
            </a:pPr>
            <a:r>
              <a:rPr lang="ru-RU" sz="2400" b="1" dirty="0" smtClean="0"/>
              <a:t>Чтение </a:t>
            </a:r>
            <a:r>
              <a:rPr lang="ru-RU" sz="2400" b="1" dirty="0"/>
              <a:t>литературных </a:t>
            </a:r>
            <a:r>
              <a:rPr lang="ru-RU" sz="2400" b="1" dirty="0" smtClean="0"/>
              <a:t>произведений</a:t>
            </a:r>
            <a:endParaRPr lang="ru-RU" sz="2400" dirty="0"/>
          </a:p>
          <a:p>
            <a:pPr marL="180000" lvl="0" indent="-180000">
              <a:lnSpc>
                <a:spcPct val="90000"/>
              </a:lnSpc>
              <a:spcBef>
                <a:spcPts val="0"/>
              </a:spcBef>
            </a:pPr>
            <a:r>
              <a:rPr lang="ru-RU" sz="2400" b="1" dirty="0" smtClean="0"/>
              <a:t>Игры: </a:t>
            </a:r>
            <a:r>
              <a:rPr lang="ru-RU" sz="2400" dirty="0" smtClean="0"/>
              <a:t>«</a:t>
            </a:r>
            <a:r>
              <a:rPr lang="ru-RU" sz="2400" dirty="0"/>
              <a:t>Поругаемся овощами</a:t>
            </a:r>
            <a:r>
              <a:rPr lang="ru-RU" sz="2400" dirty="0" smtClean="0"/>
              <a:t>», «</a:t>
            </a:r>
            <a:r>
              <a:rPr lang="ru-RU" sz="2400" dirty="0" err="1" smtClean="0"/>
              <a:t>Жужа</a:t>
            </a:r>
            <a:r>
              <a:rPr lang="ru-RU" sz="2400" dirty="0" smtClean="0"/>
              <a:t>» и </a:t>
            </a:r>
            <a:r>
              <a:rPr lang="ru-RU" sz="2400" dirty="0"/>
              <a:t>др.</a:t>
            </a:r>
          </a:p>
          <a:p>
            <a:pPr marL="180000" lvl="0" indent="-180000">
              <a:lnSpc>
                <a:spcPct val="90000"/>
              </a:lnSpc>
              <a:spcBef>
                <a:spcPts val="0"/>
              </a:spcBef>
            </a:pPr>
            <a:r>
              <a:rPr lang="ru-RU" sz="2400" b="1" dirty="0"/>
              <a:t>Психогимнастические </a:t>
            </a:r>
            <a:r>
              <a:rPr lang="ru-RU" sz="2400" b="1" dirty="0" smtClean="0"/>
              <a:t>этюды: </a:t>
            </a:r>
            <a:r>
              <a:rPr lang="ru-RU" sz="2400" dirty="0" smtClean="0"/>
              <a:t>«Фотография на память», «Круглые глаза» и др.</a:t>
            </a:r>
            <a:endParaRPr lang="ru-RU" sz="2400" dirty="0"/>
          </a:p>
          <a:p>
            <a:pPr marL="180000" lvl="0" indent="-180000">
              <a:lnSpc>
                <a:spcPct val="90000"/>
              </a:lnSpc>
              <a:spcBef>
                <a:spcPts val="0"/>
              </a:spcBef>
            </a:pPr>
            <a:r>
              <a:rPr lang="ru-RU" sz="2400" b="1" dirty="0"/>
              <a:t>Телесно-ориентированные </a:t>
            </a:r>
            <a:r>
              <a:rPr lang="ru-RU" sz="2400" b="1" dirty="0" smtClean="0"/>
              <a:t>техники</a:t>
            </a:r>
            <a:endParaRPr lang="ru-RU" sz="2400" dirty="0"/>
          </a:p>
        </p:txBody>
      </p:sp>
      <p:pic>
        <p:nvPicPr>
          <p:cNvPr id="1028" name="Picture 4" descr="D:\МОИ ДОКУМЕНТЫ\ПРЕЗЕНТАЦИИ\Фоны, шаблоны для презентаций\Эмоции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57166"/>
            <a:ext cx="1836943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Метод проектов в разных направлениях деятельности педагога-психолога</a:t>
            </a:r>
            <a:endParaRPr lang="ru-RU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214282" y="1600200"/>
          <a:ext cx="8715436" cy="354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8662" y="5143512"/>
            <a:ext cx="757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Проект</a:t>
            </a:r>
            <a:r>
              <a:rPr lang="ru-RU" sz="2400" dirty="0" smtClean="0"/>
              <a:t> – комплекс взаимосвязанных мероприятий, предназначенных для достижения в течение заданного периода времени и при установленном бюджете поставленных задач с четко определенными целями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МОИ ДОКУМЕНТЫ\ПРЕЗЕНТАЦИИ\Фоны, шаблоны для презентаций\Фон 10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Этапы внедрения проектной деятельности в практику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8858312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ПРЕЗЕНТАЦИИ\Фоны, шаблоны для презентаций\Дух 3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6900882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66"/>
                </a:solidFill>
              </a:rPr>
              <a:t>Методический проект</a:t>
            </a:r>
            <a:endParaRPr lang="ru-RU" b="1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14340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Вид проекта: </a:t>
            </a:r>
            <a:r>
              <a:rPr lang="ru-RU" dirty="0" smtClean="0"/>
              <a:t>творческий</a:t>
            </a:r>
            <a:r>
              <a:rPr lang="ru-RU" dirty="0"/>
              <a:t>, </a:t>
            </a:r>
            <a:r>
              <a:rPr lang="ru-RU" dirty="0" err="1" smtClean="0"/>
              <a:t>общесадовский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	средней продолжительности (3 мес.)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Цель: </a:t>
            </a:r>
            <a:r>
              <a:rPr lang="ru-RU" dirty="0" smtClean="0"/>
              <a:t>создать комфортные условия для воспитанников, повысить </a:t>
            </a:r>
            <a:r>
              <a:rPr lang="ru-RU" dirty="0"/>
              <a:t>эффективность профессиональной деятельности педагогов через разнообразие форм организации детей в летний оздоровительный </a:t>
            </a:r>
            <a:r>
              <a:rPr lang="ru-RU" dirty="0" smtClean="0"/>
              <a:t>период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Сроки проведения: </a:t>
            </a:r>
            <a:r>
              <a:rPr lang="ru-RU" dirty="0" smtClean="0"/>
              <a:t>лето 2009,2010,2011г.</a:t>
            </a:r>
            <a:endParaRPr lang="ru-RU" dirty="0"/>
          </a:p>
        </p:txBody>
      </p:sp>
      <p:pic>
        <p:nvPicPr>
          <p:cNvPr id="6" name="Picture 7" descr="рис1"/>
          <p:cNvPicPr>
            <a:picLocks noChangeAspect="1" noChangeArrowheads="1"/>
          </p:cNvPicPr>
          <p:nvPr/>
        </p:nvPicPr>
        <p:blipFill>
          <a:blip r:embed="rId3"/>
          <a:srcRect l="9219" t="13846" r="17031" b="73846"/>
          <a:stretch>
            <a:fillRect/>
          </a:stretch>
        </p:blipFill>
        <p:spPr bwMode="auto">
          <a:xfrm>
            <a:off x="2357422" y="1142984"/>
            <a:ext cx="5715038" cy="714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ОИ ДОКУМЕНТЫ\ПРЕЗЕНТАЦИИ\Фоны, шаблоны для презентаций\Дух 3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9" descr="Безимени-1"/>
          <p:cNvPicPr>
            <a:picLocks noChangeAspect="1" noChangeArrowheads="1"/>
          </p:cNvPicPr>
          <p:nvPr/>
        </p:nvPicPr>
        <p:blipFill>
          <a:blip r:embed="rId3" cstate="print"/>
          <a:srcRect r="60260"/>
          <a:stretch>
            <a:fillRect/>
          </a:stretch>
        </p:blipFill>
        <p:spPr bwMode="auto">
          <a:xfrm>
            <a:off x="1571604" y="4500570"/>
            <a:ext cx="1299900" cy="2015690"/>
          </a:xfrm>
          <a:prstGeom prst="rect">
            <a:avLst/>
          </a:prstGeom>
          <a:noFill/>
        </p:spPr>
      </p:pic>
      <p:pic>
        <p:nvPicPr>
          <p:cNvPr id="6" name="Picture 10" descr="Отсканировано 02"/>
          <p:cNvPicPr>
            <a:picLocks noChangeAspect="1" noChangeArrowheads="1"/>
          </p:cNvPicPr>
          <p:nvPr/>
        </p:nvPicPr>
        <p:blipFill>
          <a:blip r:embed="rId4" cstate="print"/>
          <a:srcRect r="2074"/>
          <a:stretch>
            <a:fillRect/>
          </a:stretch>
        </p:blipFill>
        <p:spPr>
          <a:xfrm>
            <a:off x="142844" y="3929066"/>
            <a:ext cx="1357322" cy="2147542"/>
          </a:xfrm>
          <a:prstGeom prst="rect">
            <a:avLst/>
          </a:prstGeom>
        </p:spPr>
      </p:pic>
      <p:pic>
        <p:nvPicPr>
          <p:cNvPr id="7" name="Picture 7" descr="Отсканировано 1_000"/>
          <p:cNvPicPr>
            <a:picLocks noChangeAspect="1" noChangeArrowheads="1"/>
          </p:cNvPicPr>
          <p:nvPr/>
        </p:nvPicPr>
        <p:blipFill>
          <a:blip r:embed="rId5" cstate="print"/>
          <a:srcRect l="1833"/>
          <a:stretch>
            <a:fillRect/>
          </a:stretch>
        </p:blipFill>
        <p:spPr>
          <a:xfrm>
            <a:off x="142844" y="1724637"/>
            <a:ext cx="1357322" cy="2132401"/>
          </a:xfrm>
          <a:prstGeom prst="rect">
            <a:avLst/>
          </a:prstGeom>
        </p:spPr>
      </p:pic>
      <p:pic>
        <p:nvPicPr>
          <p:cNvPr id="8" name="Picture 7" descr="Отсканировано 3_000"/>
          <p:cNvPicPr>
            <a:picLocks noChangeAspect="1" noChangeArrowheads="1"/>
          </p:cNvPicPr>
          <p:nvPr/>
        </p:nvPicPr>
        <p:blipFill>
          <a:blip r:embed="rId6" cstate="print"/>
          <a:srcRect l="1958" r="1306" b="1389"/>
          <a:stretch>
            <a:fillRect/>
          </a:stretch>
        </p:blipFill>
        <p:spPr>
          <a:xfrm>
            <a:off x="1571604" y="642918"/>
            <a:ext cx="1357322" cy="2264184"/>
          </a:xfrm>
          <a:prstGeom prst="rect">
            <a:avLst/>
          </a:prstGeom>
        </p:spPr>
      </p:pic>
      <p:pic>
        <p:nvPicPr>
          <p:cNvPr id="9" name="Picture 8" descr="рис2 копия"/>
          <p:cNvPicPr>
            <a:picLocks noChangeAspect="1" noChangeArrowheads="1"/>
          </p:cNvPicPr>
          <p:nvPr/>
        </p:nvPicPr>
        <p:blipFill>
          <a:blip r:embed="rId7"/>
          <a:srcRect l="2273" r="54704" b="25138"/>
          <a:stretch>
            <a:fillRect/>
          </a:stretch>
        </p:blipFill>
        <p:spPr bwMode="auto">
          <a:xfrm rot="315170">
            <a:off x="4178103" y="-189674"/>
            <a:ext cx="2210469" cy="2420753"/>
          </a:xfrm>
          <a:prstGeom prst="rect">
            <a:avLst/>
          </a:prstGeom>
          <a:noFill/>
          <a:scene3d>
            <a:camera prst="orthographicFront">
              <a:rot lat="0" lon="0" rev="20699999"/>
            </a:camera>
            <a:lightRig rig="threePt" dir="t"/>
          </a:scene3d>
        </p:spPr>
      </p:pic>
      <p:pic>
        <p:nvPicPr>
          <p:cNvPr id="10" name="Picture 7" descr="Отсканировано 7_000"/>
          <p:cNvPicPr>
            <a:picLocks noChangeAspect="1" noChangeArrowheads="1"/>
          </p:cNvPicPr>
          <p:nvPr/>
        </p:nvPicPr>
        <p:blipFill>
          <a:blip r:embed="rId8" cstate="print"/>
          <a:srcRect l="1711" r="3865" b="2472"/>
          <a:stretch>
            <a:fillRect/>
          </a:stretch>
        </p:blipFill>
        <p:spPr>
          <a:xfrm>
            <a:off x="6072198" y="357165"/>
            <a:ext cx="1428760" cy="2117827"/>
          </a:xfrm>
          <a:prstGeom prst="rect">
            <a:avLst/>
          </a:prstGeom>
        </p:spPr>
      </p:pic>
      <p:pic>
        <p:nvPicPr>
          <p:cNvPr id="11" name="Picture 7" descr="Отсканировано 5_000"/>
          <p:cNvPicPr>
            <a:picLocks noChangeAspect="1" noChangeArrowheads="1"/>
          </p:cNvPicPr>
          <p:nvPr/>
        </p:nvPicPr>
        <p:blipFill>
          <a:blip r:embed="rId9" cstate="print"/>
          <a:srcRect l="1839" r="2078" b="1295"/>
          <a:stretch>
            <a:fillRect/>
          </a:stretch>
        </p:blipFill>
        <p:spPr>
          <a:xfrm>
            <a:off x="3000364" y="285728"/>
            <a:ext cx="1428760" cy="2179738"/>
          </a:xfrm>
          <a:prstGeom prst="rect">
            <a:avLst/>
          </a:prstGeom>
        </p:spPr>
      </p:pic>
      <p:pic>
        <p:nvPicPr>
          <p:cNvPr id="12" name="Picture 7" descr="Отсканировано 8_000"/>
          <p:cNvPicPr>
            <a:picLocks noChangeAspect="1" noChangeArrowheads="1"/>
          </p:cNvPicPr>
          <p:nvPr/>
        </p:nvPicPr>
        <p:blipFill>
          <a:blip r:embed="rId10" cstate="print"/>
          <a:srcRect l="1717" r="1828" b="1236"/>
          <a:stretch>
            <a:fillRect/>
          </a:stretch>
        </p:blipFill>
        <p:spPr>
          <a:xfrm>
            <a:off x="7551221" y="1643050"/>
            <a:ext cx="1428546" cy="2030359"/>
          </a:xfrm>
          <a:prstGeom prst="rect">
            <a:avLst/>
          </a:prstGeom>
          <a:ln w="57150">
            <a:solidFill>
              <a:srgbClr val="FF3399"/>
            </a:solidFill>
          </a:ln>
        </p:spPr>
      </p:pic>
      <p:pic>
        <p:nvPicPr>
          <p:cNvPr id="13" name="Picture 7" descr="Отсканировано 9_000"/>
          <p:cNvPicPr>
            <a:picLocks noChangeAspect="1" noChangeArrowheads="1"/>
          </p:cNvPicPr>
          <p:nvPr/>
        </p:nvPicPr>
        <p:blipFill>
          <a:blip r:embed="rId11" cstate="print"/>
          <a:srcRect l="1750" r="1598"/>
          <a:stretch>
            <a:fillRect/>
          </a:stretch>
        </p:blipFill>
        <p:spPr>
          <a:xfrm>
            <a:off x="7572396" y="3786190"/>
            <a:ext cx="1399634" cy="2000264"/>
          </a:xfrm>
          <a:prstGeom prst="rect">
            <a:avLst/>
          </a:prstGeom>
        </p:spPr>
      </p:pic>
      <p:pic>
        <p:nvPicPr>
          <p:cNvPr id="14" name="Picture 7" descr="Отсканировано 10_000"/>
          <p:cNvPicPr>
            <a:picLocks noChangeAspect="1" noChangeArrowheads="1"/>
          </p:cNvPicPr>
          <p:nvPr/>
        </p:nvPicPr>
        <p:blipFill>
          <a:blip r:embed="rId12" cstate="print"/>
          <a:srcRect l="1712" r="3348" b="1263"/>
          <a:stretch>
            <a:fillRect/>
          </a:stretch>
        </p:blipFill>
        <p:spPr>
          <a:xfrm>
            <a:off x="6072198" y="4429132"/>
            <a:ext cx="1428760" cy="2103913"/>
          </a:xfrm>
          <a:prstGeom prst="rect">
            <a:avLst/>
          </a:prstGeom>
          <a:ln w="57150">
            <a:solidFill>
              <a:srgbClr val="FF3399"/>
            </a:solidFill>
          </a:ln>
        </p:spPr>
      </p:pic>
      <p:pic>
        <p:nvPicPr>
          <p:cNvPr id="15" name="Picture 7" descr="Отсканировано 11_000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 l="1666" r="2353" b="1753"/>
          <a:stretch>
            <a:fillRect/>
          </a:stretch>
        </p:blipFill>
        <p:spPr>
          <a:xfrm>
            <a:off x="4572001" y="4572008"/>
            <a:ext cx="1428760" cy="2122975"/>
          </a:xfrm>
          <a:prstGeom prst="rect">
            <a:avLst/>
          </a:prstGeom>
          <a:noFill/>
          <a:ln/>
        </p:spPr>
      </p:pic>
      <p:pic>
        <p:nvPicPr>
          <p:cNvPr id="16" name="Picture 7" descr="Отсканировано 12_000"/>
          <p:cNvPicPr>
            <a:picLocks noChangeAspect="1" noChangeArrowheads="1"/>
          </p:cNvPicPr>
          <p:nvPr/>
        </p:nvPicPr>
        <p:blipFill>
          <a:blip r:embed="rId14" cstate="print">
            <a:lum contrast="20000"/>
          </a:blip>
          <a:srcRect l="1802" r="3313" b="1897"/>
          <a:stretch>
            <a:fillRect/>
          </a:stretch>
        </p:blipFill>
        <p:spPr>
          <a:xfrm>
            <a:off x="2928926" y="4429132"/>
            <a:ext cx="1593184" cy="2286016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571604" y="2928934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1063">
              <a:spcAft>
                <a:spcPts val="600"/>
              </a:spcAft>
              <a:tabLst>
                <a:tab pos="87313" algn="l"/>
              </a:tabLst>
            </a:pPr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7030A0"/>
                </a:solidFill>
              </a:rPr>
              <a:t>Участие педагога-психолога</a:t>
            </a:r>
          </a:p>
        </p:txBody>
      </p:sp>
      <p:sp>
        <p:nvSpPr>
          <p:cNvPr id="19" name="Стрелка вправо 18"/>
          <p:cNvSpPr/>
          <p:nvPr/>
        </p:nvSpPr>
        <p:spPr>
          <a:xfrm rot="20822371">
            <a:off x="6295310" y="2970098"/>
            <a:ext cx="1018748" cy="128744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3536797">
            <a:off x="5647244" y="3741719"/>
            <a:ext cx="882662" cy="97399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7064471">
            <a:off x="3586241" y="3765471"/>
            <a:ext cx="828508" cy="112875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ПРЕЗЕНТАЦИИ\Фоны, шаблоны для презентаций\Дух 3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5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ФОТО\МОИ ФОТО\ДЕТСКИЙ САД\ЛЕТО-2009\Игры с песком и водой\IMG_0263.jpg"/>
          <p:cNvPicPr>
            <a:picLocks noChangeAspect="1" noChangeArrowheads="1"/>
          </p:cNvPicPr>
          <p:nvPr/>
        </p:nvPicPr>
        <p:blipFill>
          <a:blip r:embed="rId3" cstate="print"/>
          <a:srcRect t="3571"/>
          <a:stretch>
            <a:fillRect/>
          </a:stretch>
        </p:blipFill>
        <p:spPr bwMode="auto">
          <a:xfrm>
            <a:off x="5357818" y="3286124"/>
            <a:ext cx="3006711" cy="2143140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214678" y="714356"/>
            <a:ext cx="5472122" cy="2071702"/>
          </a:xfrm>
        </p:spPr>
        <p:txBody>
          <a:bodyPr>
            <a:normAutofit fontScale="85000" lnSpcReduction="20000"/>
          </a:bodyPr>
          <a:lstStyle/>
          <a:p>
            <a:pPr marL="285750" indent="-201613">
              <a:spcAft>
                <a:spcPts val="600"/>
              </a:spcAft>
              <a:buNone/>
            </a:pPr>
            <a:r>
              <a:rPr lang="ru-RU" b="1" dirty="0" smtClean="0"/>
              <a:t>Участие в проектах: </a:t>
            </a:r>
          </a:p>
          <a:p>
            <a:pPr marL="285750" indent="-285750">
              <a:spcAft>
                <a:spcPts val="600"/>
              </a:spcAft>
            </a:pPr>
            <a:r>
              <a:rPr lang="ru-RU" b="1" dirty="0" smtClean="0"/>
              <a:t>«В детский сад – с хорошим настроением» (по адаптации)</a:t>
            </a:r>
          </a:p>
          <a:p>
            <a:pPr marL="285750" indent="-285750">
              <a:spcAft>
                <a:spcPts val="600"/>
              </a:spcAft>
            </a:pPr>
            <a:r>
              <a:rPr lang="ru-RU" b="1" dirty="0" smtClean="0"/>
              <a:t>«Чудеса на песке» </a:t>
            </a:r>
          </a:p>
          <a:p>
            <a:pPr marL="285750" indent="-285750">
              <a:spcAft>
                <a:spcPts val="600"/>
              </a:spcAft>
            </a:pPr>
            <a:r>
              <a:rPr lang="ru-RU" b="1" dirty="0" smtClean="0"/>
              <a:t>«Затейники»</a:t>
            </a:r>
            <a:r>
              <a:rPr lang="ru-RU" dirty="0" smtClean="0"/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2857496"/>
            <a:ext cx="442915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indent="-19050">
              <a:buNone/>
              <a:tabLst>
                <a:tab pos="0" algn="l"/>
              </a:tabLst>
            </a:pPr>
            <a:r>
              <a:rPr lang="ru-RU" sz="2400" b="1" dirty="0" smtClean="0"/>
              <a:t>Разработка проекта «Чудесные превращения» (организация работы в зоне психологической разгрузки)</a:t>
            </a:r>
            <a:r>
              <a:rPr lang="ru-RU" sz="2400" dirty="0" smtClean="0"/>
              <a:t> </a:t>
            </a:r>
          </a:p>
          <a:p>
            <a:pPr marL="19050" lvl="1" indent="-19050">
              <a:tabLst>
                <a:tab pos="0" algn="l"/>
              </a:tabLst>
            </a:pPr>
            <a:r>
              <a:rPr lang="ru-RU" sz="2200" dirty="0" smtClean="0"/>
              <a:t>- </a:t>
            </a:r>
            <a:r>
              <a:rPr lang="ru-RU" sz="2200" dirty="0" err="1" smtClean="0"/>
              <a:t>психогимнастика</a:t>
            </a:r>
            <a:endParaRPr lang="ru-RU" sz="2200" dirty="0" smtClean="0"/>
          </a:p>
          <a:p>
            <a:pPr marL="19050" lvl="1" indent="-19050">
              <a:tabLst>
                <a:tab pos="0" algn="l"/>
              </a:tabLst>
            </a:pPr>
            <a:r>
              <a:rPr lang="ru-RU" sz="2200" dirty="0" smtClean="0"/>
              <a:t>- сеансы релаксации на воздухе</a:t>
            </a:r>
          </a:p>
          <a:p>
            <a:pPr marL="19050" lvl="1" indent="-19050">
              <a:tabLst>
                <a:tab pos="0" algn="l"/>
              </a:tabLst>
            </a:pPr>
            <a:r>
              <a:rPr lang="ru-RU" sz="2200" dirty="0" smtClean="0"/>
              <a:t>- упражнения эколого-психологического тренинга с использованием средств природы</a:t>
            </a:r>
            <a:endParaRPr lang="ru-RU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МОИ ДОКУМЕНТЫ\ПСИХОЛОГИЧЕСКАЯ СЛУЖБА\КОНКУРСЫ\КОНКУРС ПП - 2012\Фоны для презентаций\Фон 64.gif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Уровни участия психолога в проектной деятельности ДОУ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71543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МОИ ДОКУМЕНТЫ\ПСИХОЛОГИЧЕСКАЯ СЛУЖБА\КОНКУРСЫ\КОНКУРС ПП - 2012\Фоны для презентаций\Фон 60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6643734" cy="2000264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/>
              <a:t>Проекты: «Вместе веселее»			   «Встреча друзей»</a:t>
            </a:r>
            <a:br>
              <a:rPr lang="ru-RU" sz="4000" b="1" dirty="0" smtClean="0"/>
            </a:br>
            <a:r>
              <a:rPr lang="ru-RU" sz="4000" b="1" dirty="0"/>
              <a:t>	</a:t>
            </a:r>
            <a:r>
              <a:rPr lang="ru-RU" sz="4000" b="1" dirty="0" smtClean="0"/>
              <a:t>	   «Неделя дружбы»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357430"/>
            <a:ext cx="8715436" cy="42862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Вид проекта: </a:t>
            </a:r>
            <a:r>
              <a:rPr lang="ru-RU" dirty="0" smtClean="0"/>
              <a:t>социальной направленности, групповой,  краткосрочный</a:t>
            </a:r>
          </a:p>
          <a:p>
            <a:pPr>
              <a:buNone/>
            </a:pPr>
            <a:r>
              <a:rPr lang="ru-RU" b="1" dirty="0" smtClean="0"/>
              <a:t>Участники: </a:t>
            </a:r>
            <a:r>
              <a:rPr lang="ru-RU" dirty="0" smtClean="0"/>
              <a:t>дети </a:t>
            </a:r>
            <a:r>
              <a:rPr lang="ru-RU" dirty="0"/>
              <a:t>старшего дошкольного </a:t>
            </a:r>
            <a:r>
              <a:rPr lang="ru-RU" dirty="0" smtClean="0"/>
              <a:t>возраста, воспитатели групп</a:t>
            </a:r>
            <a:r>
              <a:rPr lang="ru-RU" dirty="0"/>
              <a:t>	</a:t>
            </a:r>
          </a:p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создание положительной эмоциональной атмосферы во вновь сформированных группах; формирование социального доверия, чувства общности, сплоченности</a:t>
            </a:r>
            <a:endParaRPr lang="ru-RU" sz="2400" dirty="0" smtClean="0"/>
          </a:p>
          <a:p>
            <a:pPr>
              <a:buNone/>
            </a:pPr>
            <a:r>
              <a:rPr lang="ru-RU" b="1" dirty="0" smtClean="0"/>
              <a:t>Сроки проведения: </a:t>
            </a:r>
            <a:r>
              <a:rPr lang="ru-RU" dirty="0" smtClean="0"/>
              <a:t>лето 2011, 2012, 2013г., в рамках тематической недели ДОУ (первая неделя сентября)</a:t>
            </a:r>
          </a:p>
        </p:txBody>
      </p:sp>
      <p:pic>
        <p:nvPicPr>
          <p:cNvPr id="4" name="Рисунок 3" descr="http://www.bibliopskov.ru/img/friends1.jpg"/>
          <p:cNvPicPr/>
          <p:nvPr/>
        </p:nvPicPr>
        <p:blipFill>
          <a:blip r:embed="rId3"/>
          <a:srcRect l="7231" t="20026" r="10950" b="8785"/>
          <a:stretch>
            <a:fillRect/>
          </a:stretch>
        </p:blipFill>
        <p:spPr bwMode="auto">
          <a:xfrm>
            <a:off x="6858016" y="142852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МОИ ДОКУМЕНТЫ\ПСИХОЛОГИЧЕСКАЯ СЛУЖБА\КОНКУРСЫ\КОНКУРС ПП - 2012\Фоны для презентаций\Фон 58.gif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5400684" cy="164305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Проектные мероприятия: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7929618" cy="4786346"/>
          </a:xfrm>
        </p:spPr>
        <p:txBody>
          <a:bodyPr>
            <a:noAutofit/>
          </a:bodyPr>
          <a:lstStyle/>
          <a:p>
            <a:pPr marL="180000" lvl="0" indent="-180000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/>
              <a:t>Тематические дни</a:t>
            </a:r>
            <a:endParaRPr lang="ru-RU" sz="2400" dirty="0"/>
          </a:p>
          <a:p>
            <a:pPr marL="180000" lvl="0" indent="-180000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/>
              <a:t>Беседы, пальчиковые игры, чтение литературы, рассматривание картинок, исполнение музыкальных произведений </a:t>
            </a:r>
            <a:r>
              <a:rPr lang="ru-RU" sz="2400" dirty="0" smtClean="0"/>
              <a:t>на тему дружбы</a:t>
            </a:r>
            <a:endParaRPr lang="ru-RU" sz="2400" dirty="0"/>
          </a:p>
          <a:p>
            <a:pPr marL="180000" lvl="0" indent="-180000">
              <a:lnSpc>
                <a:spcPct val="150000"/>
              </a:lnSpc>
              <a:spcBef>
                <a:spcPts val="0"/>
              </a:spcBef>
            </a:pPr>
            <a:r>
              <a:rPr lang="ru-RU" sz="2400" b="1" dirty="0"/>
              <a:t>Коллективные игры</a:t>
            </a:r>
            <a:r>
              <a:rPr lang="ru-RU" sz="2400" dirty="0"/>
              <a:t>, направленные на развитие навыков сотрудничества и </a:t>
            </a:r>
            <a:r>
              <a:rPr lang="ru-RU" sz="2400" dirty="0" smtClean="0"/>
              <a:t>взаимопомощь</a:t>
            </a:r>
            <a:endParaRPr lang="ru-RU" sz="2400" dirty="0"/>
          </a:p>
          <a:p>
            <a:pPr marL="180000" lvl="0" indent="-180000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/>
              <a:t>Телесно-ориентированные </a:t>
            </a:r>
            <a:r>
              <a:rPr lang="ru-RU" sz="2400" b="1" dirty="0"/>
              <a:t>техники, упражнения на </a:t>
            </a:r>
            <a:r>
              <a:rPr lang="ru-RU" sz="2400" b="1" dirty="0" smtClean="0"/>
              <a:t>физический контакт</a:t>
            </a:r>
            <a:endParaRPr lang="ru-RU" sz="2400" dirty="0"/>
          </a:p>
        </p:txBody>
      </p:sp>
      <p:pic>
        <p:nvPicPr>
          <p:cNvPr id="3074" name="Picture 2" descr="D:\МОИ ДОКУМЕНТЫ\ПРЕЗЕНТАЦИИ\Фоны, шаблоны для презентаций\Социализация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14289"/>
            <a:ext cx="2046488" cy="1151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</TotalTime>
  <Words>517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Использование технологии проектирования в деятельности педагога-психолога ДОУ (из опыта работы)</vt:lpstr>
      <vt:lpstr>Метод проектов в разных направлениях деятельности педагога-психолога</vt:lpstr>
      <vt:lpstr>Этапы внедрения проектной деятельности в практику</vt:lpstr>
      <vt:lpstr>Методический проект</vt:lpstr>
      <vt:lpstr>Слайд 5</vt:lpstr>
      <vt:lpstr>Слайд 6</vt:lpstr>
      <vt:lpstr>Уровни участия психолога в проектной деятельности ДОУ</vt:lpstr>
      <vt:lpstr>Проекты: «Вместе веселее»      «Встреча друзей»      «Неделя дружбы» </vt:lpstr>
      <vt:lpstr>Проектные мероприятия:</vt:lpstr>
      <vt:lpstr>Коллективное  рисование</vt:lpstr>
      <vt:lpstr>Продукт проектной деятельности:</vt:lpstr>
      <vt:lpstr>Проект «Я и моё настроение»</vt:lpstr>
      <vt:lpstr>Проектные мероприятия: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работе педагога-психолога</dc:title>
  <dc:creator>Admin</dc:creator>
  <cp:lastModifiedBy>Admin</cp:lastModifiedBy>
  <cp:revision>181</cp:revision>
  <dcterms:created xsi:type="dcterms:W3CDTF">2013-11-13T16:54:01Z</dcterms:created>
  <dcterms:modified xsi:type="dcterms:W3CDTF">2014-10-06T19:19:24Z</dcterms:modified>
</cp:coreProperties>
</file>