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054AA-3D2A-46E2-8DEF-DA644C5397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F1598-30A3-4AAA-A8F2-30F575A7E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B1BCE7-6C44-4633-880B-70336DE2F8E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137322-4B71-4D91-9912-E6C630DF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295400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интерактивных технологий на занятиях с детьми раннего возраста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11480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 </a:t>
            </a:r>
          </a:p>
          <a:p>
            <a:pPr algn="r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кв. категории: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Акилина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Л.В</a:t>
            </a:r>
          </a:p>
          <a:p>
            <a:endParaRPr lang="ru-RU" sz="2400" b="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в дошкольной образовательной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Информационные технологии  расширяют возможности педагогов, специалистов и родителей, позволяющие успешно реализовывать развитие способностей ребенка.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Национальный проект «Образование» нацеливает ДОУ на обеспечение доступности     и качества образования, что не может быть   достигнуто без опоры на информационно-коммуникационные технологии.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ИКТ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Использование: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компьютера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Интернета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телевидения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видео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DVD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CD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мультимедиа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аудио-визуального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оборудования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достоинства презентаций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Интерактивность – способность выполнять определённые действия в ответ на действия ребенка.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Мультимедийность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(многокомпонентная среда) –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способность предъявлять тексты, изображения, воспроизводить звук и видео.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Презентация должна включать в себя не более 4-5 крупных, ярких слайдов, содержащих 1 образ</a:t>
            </a:r>
          </a:p>
          <a:p>
            <a:pPr algn="just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Фон должен быть не отвлекающим и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  не раздражающим взгляд. </a:t>
            </a:r>
          </a:p>
          <a:p>
            <a:pPr algn="just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Длительность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по времени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  не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более 10-15 минут</a:t>
            </a:r>
            <a:r>
              <a:rPr lang="ru-RU" sz="280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 </a:t>
            </a:r>
            <a:r>
              <a:rPr lang="ru-RU" sz="280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раза в месяц.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645152"/>
          </a:xfrm>
        </p:spPr>
        <p:txBody>
          <a:bodyPr>
            <a:normAutofit/>
          </a:bodyPr>
          <a:lstStyle/>
          <a:p>
            <a:pPr algn="just"/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Нельзя слишком часто использовать ИКТ, так как теряется особый интерес у детей к таким занятиям.</a:t>
            </a:r>
          </a:p>
          <a:p>
            <a:pPr algn="just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Информационные технологии должны только дополнять педагога, а не заменять его. </a:t>
            </a:r>
          </a:p>
          <a:p>
            <a:pPr algn="just"/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9F9F9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196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Использование интерактивных технологий на занятиях с детьми раннего возраста</vt:lpstr>
      <vt:lpstr>Использование ИКТ в дошкольной образовательной деятельности</vt:lpstr>
      <vt:lpstr>ИКТ</vt:lpstr>
      <vt:lpstr>главные достоинства презентаций</vt:lpstr>
      <vt:lpstr>Слайд 5</vt:lpstr>
      <vt:lpstr>ВАЖНО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интерактивных технологий на занятиях с детьми раннего возраста</dc:title>
  <dc:creator>DNA7 X86</dc:creator>
  <cp:lastModifiedBy>Алина</cp:lastModifiedBy>
  <cp:revision>6</cp:revision>
  <dcterms:created xsi:type="dcterms:W3CDTF">2013-12-19T15:40:23Z</dcterms:created>
  <dcterms:modified xsi:type="dcterms:W3CDTF">2013-12-22T04:25:19Z</dcterms:modified>
</cp:coreProperties>
</file>