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C549-DDC1-420D-B905-5870A6AF87D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2A53-D86A-4A23-8C57-4B149A75F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C549-DDC1-420D-B905-5870A6AF87D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2A53-D86A-4A23-8C57-4B149A75F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C549-DDC1-420D-B905-5870A6AF87D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2A53-D86A-4A23-8C57-4B149A75F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C549-DDC1-420D-B905-5870A6AF87D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2A53-D86A-4A23-8C57-4B149A75F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C549-DDC1-420D-B905-5870A6AF87D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2A53-D86A-4A23-8C57-4B149A75F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C549-DDC1-420D-B905-5870A6AF87D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2A53-D86A-4A23-8C57-4B149A75F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C549-DDC1-420D-B905-5870A6AF87D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2A53-D86A-4A23-8C57-4B149A75F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C549-DDC1-420D-B905-5870A6AF87D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2A53-D86A-4A23-8C57-4B149A75F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C549-DDC1-420D-B905-5870A6AF87D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2A53-D86A-4A23-8C57-4B149A75F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C549-DDC1-420D-B905-5870A6AF87D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2A53-D86A-4A23-8C57-4B149A75F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C549-DDC1-420D-B905-5870A6AF87D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2A53-D86A-4A23-8C57-4B149A75F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2C549-DDC1-420D-B905-5870A6AF87D2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F2A53-D86A-4A23-8C57-4B149A75FA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В </a:t>
            </a:r>
            <a:r>
              <a:rPr lang="ru-RU" sz="2000" b="1" dirty="0" smtClean="0"/>
              <a:t>мою группу ходят малыши ,которые еще многого не </a:t>
            </a:r>
            <a:r>
              <a:rPr lang="ru-RU" sz="2000" b="1" dirty="0" err="1" smtClean="0"/>
              <a:t>умеют,но</a:t>
            </a:r>
            <a:r>
              <a:rPr lang="ru-RU" sz="2000" b="1" dirty="0" smtClean="0"/>
              <a:t> они очень любопытны</a:t>
            </a:r>
            <a:r>
              <a:rPr lang="ru-RU" sz="2000" b="1" dirty="0" smtClean="0"/>
              <a:t>.</a:t>
            </a:r>
            <a:br>
              <a:rPr lang="ru-RU" sz="2000" b="1" dirty="0" smtClean="0"/>
            </a:br>
            <a:r>
              <a:rPr lang="ru-RU" sz="2000" b="1" dirty="0" smtClean="0"/>
              <a:t>Узнав </a:t>
            </a:r>
            <a:r>
              <a:rPr lang="ru-RU" sz="2000" b="1" dirty="0" smtClean="0"/>
              <a:t>о миротворческой акции «Гирлянда дружбы»,мы с родителями тоже решили в ней принять участие.</a:t>
            </a:r>
            <a:br>
              <a:rPr lang="ru-RU" sz="2000" b="1" dirty="0" smtClean="0"/>
            </a:br>
            <a:r>
              <a:rPr lang="ru-RU" sz="2000" b="1" dirty="0" smtClean="0"/>
              <a:t>Родители принесли </a:t>
            </a:r>
            <a:r>
              <a:rPr lang="ru-RU" sz="2000" b="1" dirty="0" err="1" smtClean="0"/>
              <a:t>ткань,нитки</a:t>
            </a:r>
            <a:r>
              <a:rPr lang="ru-RU" sz="2000" b="1" dirty="0" smtClean="0"/>
              <a:t> ,и работа закипела.</a:t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1600" b="1" dirty="0" smtClean="0"/>
          </a:p>
        </p:txBody>
      </p:sp>
      <p:pic>
        <p:nvPicPr>
          <p:cNvPr id="1026" name="Picture 2" descr="C:\Documents and Settings\Administrator\Рабочий стол\куклы кувватки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000240"/>
            <a:ext cx="5429288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Я рассказала об истории кукол.</a:t>
            </a:r>
            <a:br>
              <a:rPr lang="ru-RU" sz="2000" dirty="0" smtClean="0"/>
            </a:br>
            <a:r>
              <a:rPr lang="ru-RU" sz="2000" dirty="0" smtClean="0"/>
              <a:t>К процессу создания мы подошли с прекрасным настроением.</a:t>
            </a:r>
            <a:endParaRPr lang="ru-RU" sz="2000" dirty="0"/>
          </a:p>
        </p:txBody>
      </p:sp>
      <p:pic>
        <p:nvPicPr>
          <p:cNvPr id="6" name="Picture 2" descr="C:\Documents and Settings\Administrator\Рабочий стол\куклы кувватки\DSC0598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</p:spPr>
      </p:pic>
      <p:pic>
        <p:nvPicPr>
          <p:cNvPr id="2051" name="Picture 3" descr="C:\Documents and Settings\Administrator\Рабочий стол\куклы кувватки\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285992"/>
            <a:ext cx="3786214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Работа </a:t>
            </a:r>
            <a:r>
              <a:rPr lang="ru-RU" sz="2000" dirty="0" err="1" smtClean="0"/>
              <a:t>закипела.Малыши</a:t>
            </a:r>
            <a:r>
              <a:rPr lang="ru-RU" sz="2000" dirty="0" smtClean="0"/>
              <a:t> оставили </a:t>
            </a:r>
            <a:r>
              <a:rPr lang="ru-RU" sz="2000" dirty="0" err="1" smtClean="0"/>
              <a:t>погремушки,машинки</a:t>
            </a:r>
            <a:r>
              <a:rPr lang="ru-RU" sz="2000" dirty="0" smtClean="0"/>
              <a:t> и решили нам помочь.</a:t>
            </a:r>
            <a:endParaRPr lang="ru-RU" sz="2000" dirty="0"/>
          </a:p>
        </p:txBody>
      </p:sp>
      <p:pic>
        <p:nvPicPr>
          <p:cNvPr id="3074" name="Picture 2" descr="C:\Documents and Settings\Administrator\Рабочий стол\куклы кувватки\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071678"/>
            <a:ext cx="3643338" cy="357190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or\Рабочий стол\куклы кувватки\DSC0599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000240"/>
            <a:ext cx="4038600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Малыши позабыли про машинки , погремушки и с любопытством  начали наблюдать. Ну а Ксюша захотела </a:t>
            </a:r>
            <a:r>
              <a:rPr lang="ru-RU" sz="2000" dirty="0" smtClean="0"/>
              <a:t>помочь.</a:t>
            </a:r>
            <a:endParaRPr lang="ru-RU" sz="2000" dirty="0"/>
          </a:p>
        </p:txBody>
      </p:sp>
      <p:pic>
        <p:nvPicPr>
          <p:cNvPr id="4098" name="Picture 2" descr="C:\Documents and Settings\Administrator\Рабочий стол\куклы кувватки\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651425"/>
            <a:ext cx="3857652" cy="3635095"/>
          </a:xfrm>
          <a:prstGeom prst="rect">
            <a:avLst/>
          </a:prstGeom>
          <a:noFill/>
        </p:spPr>
      </p:pic>
      <p:pic>
        <p:nvPicPr>
          <p:cNvPr id="4099" name="Picture 3" descr="C:\Documents and Settings\Administrator\Рабочий стол\куклы кувватки\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2643182"/>
            <a:ext cx="4071966" cy="364333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Дети</a:t>
            </a:r>
            <a:r>
              <a:rPr lang="ru-RU" sz="2000" dirty="0" smtClean="0"/>
              <a:t> создали для нас особую </a:t>
            </a:r>
            <a:r>
              <a:rPr lang="ru-RU" sz="2000" dirty="0" err="1" smtClean="0"/>
              <a:t>атмосферу.Им</a:t>
            </a:r>
            <a:r>
              <a:rPr lang="ru-RU" sz="2000" dirty="0" smtClean="0"/>
              <a:t> </a:t>
            </a:r>
            <a:r>
              <a:rPr lang="ru-RU" sz="2000" dirty="0" smtClean="0"/>
              <a:t>было интересно и подержать </a:t>
            </a:r>
            <a:r>
              <a:rPr lang="ru-RU" sz="2000" dirty="0" err="1" smtClean="0"/>
              <a:t>ткань,нитки,и</a:t>
            </a:r>
            <a:r>
              <a:rPr lang="ru-RU" sz="2000" dirty="0" smtClean="0"/>
              <a:t> увидеть </a:t>
            </a:r>
            <a:r>
              <a:rPr lang="ru-RU" sz="2000" dirty="0" smtClean="0"/>
              <a:t>как их мамочки создают кукол.</a:t>
            </a:r>
            <a:endParaRPr lang="ru-RU" sz="2000" dirty="0"/>
          </a:p>
        </p:txBody>
      </p:sp>
      <p:pic>
        <p:nvPicPr>
          <p:cNvPr id="5122" name="Picture 2" descr="C:\Documents and Settings\Administrator\Рабочий стол\куклы кувватки\DSC0599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48706"/>
            <a:ext cx="4038600" cy="3028950"/>
          </a:xfrm>
          <a:prstGeom prst="rect">
            <a:avLst/>
          </a:prstGeom>
          <a:noFill/>
        </p:spPr>
      </p:pic>
      <p:pic>
        <p:nvPicPr>
          <p:cNvPr id="5123" name="Picture 3" descr="C:\Documents and Settings\Administrator\Рабочий стол\куклы кувватки\DSC0599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А вот и наша </a:t>
            </a:r>
            <a:r>
              <a:rPr lang="ru-RU" sz="2400" dirty="0" smtClean="0"/>
              <a:t>маленькая </a:t>
            </a:r>
            <a:r>
              <a:rPr lang="ru-RU" sz="2400" dirty="0" smtClean="0"/>
              <a:t>гирлянда , </a:t>
            </a:r>
            <a:r>
              <a:rPr lang="ru-RU" sz="2400" dirty="0" err="1" smtClean="0"/>
              <a:t>сделаная</a:t>
            </a:r>
            <a:r>
              <a:rPr lang="ru-RU" sz="2400" dirty="0" smtClean="0"/>
              <a:t> </a:t>
            </a:r>
            <a:r>
              <a:rPr lang="ru-RU" sz="2400" dirty="0" smtClean="0"/>
              <a:t>с любовью и добром.</a:t>
            </a:r>
            <a:endParaRPr lang="ru-RU" sz="2400" dirty="0"/>
          </a:p>
        </p:txBody>
      </p:sp>
      <p:pic>
        <p:nvPicPr>
          <p:cNvPr id="6146" name="Picture 2" descr="C:\Documents and Settings\Administrator\Рабочий стол\куклы кувватки\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928802"/>
            <a:ext cx="5715040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64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В мою группу ходят малыши ,которые еще многого не умеют,но они очень любопытны. Узнав о миротворческой акции «Гирлянда дружбы»,мы с родителями тоже решили в ней принять участие. Родители принесли ткань,нитки ,и работа закипела. </vt:lpstr>
      <vt:lpstr>Я рассказала об истории кукол. К процессу создания мы подошли с прекрасным настроением.</vt:lpstr>
      <vt:lpstr>Работа закипела.Малыши оставили погремушки,машинки и решили нам помочь.</vt:lpstr>
      <vt:lpstr>Малыши позабыли про машинки , погремушки и с любопытством  начали наблюдать. Ну а Ксюша захотела помочь.</vt:lpstr>
      <vt:lpstr>Дети создали для нас особую атмосферу.Им было интересно и подержать ткань,нитки,и увидеть как их мамочки создают кукол.</vt:lpstr>
      <vt:lpstr>А вот и наша маленькая гирлянда , сделаная с любовью и добром.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2014-10-08T07:52:16Z</dcterms:created>
  <dcterms:modified xsi:type="dcterms:W3CDTF">2014-10-08T17:51:35Z</dcterms:modified>
</cp:coreProperties>
</file>