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85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>
    <p:kiosk/>
    <p:sldAll/>
    <p:penClr>
      <a:srgbClr val="FF0000"/>
    </p:penClr>
  </p:showPr>
  <p:clrMru>
    <a:srgbClr val="FF3300"/>
    <a:srgbClr val="E11F92"/>
    <a:srgbClr val="2016EA"/>
    <a:srgbClr val="6BA42C"/>
    <a:srgbClr val="E53BA0"/>
    <a:srgbClr val="E852A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83" autoAdjust="0"/>
    <p:restoredTop sz="94717" autoAdjust="0"/>
  </p:normalViewPr>
  <p:slideViewPr>
    <p:cSldViewPr>
      <p:cViewPr varScale="1">
        <p:scale>
          <a:sx n="103" d="100"/>
          <a:sy n="103" d="100"/>
        </p:scale>
        <p:origin x="-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D5731-6E47-4F58-976B-66F396E4B214}" type="datetimeFigureOut">
              <a:rPr lang="ru-RU" smtClean="0"/>
              <a:pPr/>
              <a:t>11.10.2014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AD05D-29FD-48A6-9B0F-5F8E0ABCE6E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89304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024B1-351E-40BD-91BF-95A02BC11CE8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3EDEF-A654-48BF-AE5B-7F308D43BC56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5D9A7-74EA-4DCE-8B3D-772785913DA3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BD62A-49B0-4371-8335-C53307545153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BB2BB-41D1-4315-8CF3-888F631E2848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679FB-7560-493A-B043-082E93FE9CCD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96DB02-B6BA-4723-BA32-2F5171474252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B1196A-3548-4E94-895F-69E228646286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CD70F8-B40B-41AB-8982-C5309E0C371A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2A0DD-69BA-4926-BD07-8F971E4718E4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477AB-8C3C-4C44-8F6D-D4AC004D2F81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8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E0292-0523-426A-BE01-44BF223E49FE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8"/>
  </p:transition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3.xml"/><Relationship Id="rId1" Type="http://schemas.openxmlformats.org/officeDocument/2006/relationships/audio" Target="file:///C:\Users\&#1076;&#1086;&#1084;\Desktop\Deti-pro_sadik.mp3" TargetMode="Externa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95536" y="764704"/>
            <a:ext cx="8051702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9600" b="1" cap="none" spc="50" dirty="0" err="1" smtClean="0">
                <a:ln w="1143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Портфолио</a:t>
            </a:r>
            <a:endParaRPr lang="ru-RU" sz="9600" b="1" cap="none" spc="50" dirty="0" smtClean="0">
              <a:ln w="11430"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9600" b="1" spc="50" dirty="0" smtClean="0">
                <a:ln w="11430">
                  <a:solidFill>
                    <a:srgbClr val="FFFF00"/>
                  </a:solidFill>
                </a:ln>
                <a:blipFill>
                  <a:blip r:embed="rId3"/>
                  <a:stretch>
                    <a:fillRect/>
                  </a:stretch>
                </a:blip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группы</a:t>
            </a:r>
            <a:endParaRPr lang="ru-RU" sz="9600" b="1" cap="none" spc="50" dirty="0">
              <a:ln w="11430">
                <a:solidFill>
                  <a:srgbClr val="FFFF00"/>
                </a:solidFill>
              </a:ln>
              <a:blipFill>
                <a:blip r:embed="rId3"/>
                <a:stretch>
                  <a:fillRect/>
                </a:stretch>
              </a:blip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357290" y="4000504"/>
            <a:ext cx="635798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СМОРОДИНА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739872-D93F-4A72-A11C-197F6E1A3762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Deti-pro_sadi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screen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9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71578" y="404664"/>
            <a:ext cx="7863564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i="1" cap="all" spc="0" dirty="0" smtClean="0">
                <a:ln w="9000" cmpd="sng">
                  <a:solidFill>
                    <a:srgbClr val="0070C0"/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Воспитатели</a:t>
            </a:r>
            <a:endParaRPr lang="ru-RU" sz="8000" b="1" i="1" cap="all" spc="0" dirty="0">
              <a:ln w="9000" cmpd="sng">
                <a:solidFill>
                  <a:srgbClr val="0070C0"/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лево 8"/>
          <p:cNvSpPr/>
          <p:nvPr/>
        </p:nvSpPr>
        <p:spPr>
          <a:xfrm>
            <a:off x="3571868" y="1571612"/>
            <a:ext cx="5184576" cy="2592288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Юрочкина Галина 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Петровна</a:t>
            </a:r>
          </a:p>
        </p:txBody>
      </p:sp>
      <p:sp>
        <p:nvSpPr>
          <p:cNvPr id="10" name="Стрелка вправо 9"/>
          <p:cNvSpPr/>
          <p:nvPr/>
        </p:nvSpPr>
        <p:spPr>
          <a:xfrm>
            <a:off x="500034" y="4409728"/>
            <a:ext cx="4752528" cy="244827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spc="50" dirty="0" err="1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Пантелейко</a:t>
            </a:r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Татьяна</a:t>
            </a:r>
          </a:p>
          <a:p>
            <a:pPr algn="ctr"/>
            <a:r>
              <a:rPr lang="ru-RU" sz="28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Ивановна</a:t>
            </a:r>
          </a:p>
          <a:p>
            <a:pPr algn="ctr"/>
            <a:endParaRPr lang="ru-RU" sz="2000" b="1" spc="50" dirty="0">
              <a:ln w="11430"/>
              <a:solidFill>
                <a:srgbClr val="FFFF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F:\IMG_015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714488"/>
            <a:ext cx="3334368" cy="24632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IMG_017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519413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12F68C-EA3D-4563-8A7D-EB2764A4D9B1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2412" y="219412"/>
            <a:ext cx="8424936" cy="3785652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lvl="0" algn="ctr"/>
            <a:r>
              <a:rPr lang="ru-RU" sz="8000" b="1" i="1" dirty="0" smtClean="0">
                <a:ln w="285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no Pro Smbd Subhead" pitchFamily="18" charset="0"/>
                <a:cs typeface="Microsoft New Tai Lue" pitchFamily="34" charset="0"/>
              </a:rPr>
              <a:t>Предметно – развивающая </a:t>
            </a:r>
          </a:p>
          <a:p>
            <a:pPr lvl="0" algn="ctr"/>
            <a:r>
              <a:rPr lang="ru-RU" sz="8000" b="1" i="1" dirty="0" smtClean="0">
                <a:ln w="28575" cmpd="sng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92D050"/>
                </a:solidFill>
                <a:latin typeface="Arno Pro Smbd Subhead" pitchFamily="18" charset="0"/>
                <a:cs typeface="Microsoft New Tai Lue" pitchFamily="34" charset="0"/>
              </a:rPr>
              <a:t>среда группы</a:t>
            </a:r>
            <a:endParaRPr lang="ru-RU" sz="8000" b="1" i="1" dirty="0">
              <a:ln w="28575" cmpd="sng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92D050"/>
              </a:solidFill>
              <a:latin typeface="Arno Pro Smbd Subhead" pitchFamily="18" charset="0"/>
              <a:cs typeface="Microsoft New Tai Lue" pitchFamily="34" charset="0"/>
            </a:endParaRPr>
          </a:p>
        </p:txBody>
      </p:sp>
      <p:pic>
        <p:nvPicPr>
          <p:cNvPr id="5" name="Рисунок 4" descr="100_686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843808" y="4005064"/>
            <a:ext cx="3502144" cy="2626608"/>
          </a:xfrm>
          <a:prstGeom prst="rect">
            <a:avLst/>
          </a:prstGeom>
          <a:ln w="57150">
            <a:solidFill>
              <a:srgbClr val="00B050"/>
            </a:solidFill>
          </a:ln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34BFD-8BCC-4D3E-BB45-500BFE045DD0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85720" y="3286124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Лента лицом вверх 6"/>
          <p:cNvSpPr/>
          <p:nvPr/>
        </p:nvSpPr>
        <p:spPr>
          <a:xfrm>
            <a:off x="0" y="620688"/>
            <a:ext cx="4788024" cy="1728192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сюжетно – ролевых игр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Лента лицом вниз 7"/>
          <p:cNvSpPr/>
          <p:nvPr/>
        </p:nvSpPr>
        <p:spPr>
          <a:xfrm>
            <a:off x="3495774" y="3805296"/>
            <a:ext cx="5580112" cy="2016224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художественно- го творчества</a:t>
            </a:r>
            <a:endParaRPr lang="ru-RU" sz="28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908720"/>
            <a:ext cx="3456384" cy="2596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68F70-AD87-45A0-B8D1-0561AAB26033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42844" y="428604"/>
            <a:ext cx="3143272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428604"/>
            <a:ext cx="3214710" cy="24110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Выноска со стрелками влево/вправо 7"/>
          <p:cNvSpPr/>
          <p:nvPr/>
        </p:nvSpPr>
        <p:spPr>
          <a:xfrm>
            <a:off x="3000364" y="571480"/>
            <a:ext cx="3312368" cy="2160240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безопасности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Лента лицом вниз 8"/>
          <p:cNvSpPr/>
          <p:nvPr/>
        </p:nvSpPr>
        <p:spPr>
          <a:xfrm>
            <a:off x="1643042" y="3000372"/>
            <a:ext cx="6120680" cy="612648"/>
          </a:xfrm>
          <a:prstGeom prst="ribb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Физкультурно</a:t>
            </a:r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– оздоровительный центр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928926" y="3714752"/>
            <a:ext cx="3840000" cy="288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  <a:effectLst/>
        </p:spPr>
      </p:pic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BF5C3-B407-4A68-A826-13FDB56B8419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 влево 7"/>
          <p:cNvSpPr/>
          <p:nvPr/>
        </p:nvSpPr>
        <p:spPr>
          <a:xfrm>
            <a:off x="3923928" y="620688"/>
            <a:ext cx="3672408" cy="20882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строительных игр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755576" y="4365104"/>
            <a:ext cx="3672408" cy="21602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художественной литературы</a:t>
            </a:r>
            <a:endParaRPr lang="ru-RU" sz="24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E:\Фотографии\ФОТО\мы играем\Фото013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42910" y="214290"/>
            <a:ext cx="2786082" cy="37147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 descr="C:\Users\дом\Desktop\МАМА1\фото\Фото-0184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500562" y="3343168"/>
            <a:ext cx="4071966" cy="32541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1BA639-F0CC-4BFB-B116-D4E43415E59C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00298" y="4071942"/>
            <a:ext cx="3360000" cy="2520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3" name="Picture 5" descr="E:\Фотографии\твои фотки\DSC0175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86446" y="857232"/>
            <a:ext cx="2762269" cy="20717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57158" y="928670"/>
            <a:ext cx="2357422" cy="1768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Выноска со стрелками влево/вправо 6"/>
          <p:cNvSpPr/>
          <p:nvPr/>
        </p:nvSpPr>
        <p:spPr>
          <a:xfrm>
            <a:off x="2483768" y="692696"/>
            <a:ext cx="3456384" cy="2304256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ознакомления с природой</a:t>
            </a:r>
            <a:endParaRPr lang="ru-RU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2843808" y="3212976"/>
            <a:ext cx="2808312" cy="1058416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Центр развивающих игр</a:t>
            </a:r>
            <a:endParaRPr lang="ru-RU" sz="2000" b="1" i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F7EA-2152-448B-A3AF-FF138A3596AF}" type="datetime6">
              <a:rPr lang="ru-RU" smtClean="0"/>
              <a:pPr/>
              <a:t>октябрь 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Click="0" advTm="9000"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1007</TotalTime>
  <Words>50</Words>
  <Application>Microsoft Office PowerPoint</Application>
  <PresentationFormat>Экран (4:3)</PresentationFormat>
  <Paragraphs>26</Paragraphs>
  <Slides>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Галина</dc:creator>
  <cp:lastModifiedBy>Пользователь</cp:lastModifiedBy>
  <cp:revision>127</cp:revision>
  <dcterms:created xsi:type="dcterms:W3CDTF">2012-11-03T06:59:38Z</dcterms:created>
  <dcterms:modified xsi:type="dcterms:W3CDTF">2014-10-11T08:44:11Z</dcterms:modified>
</cp:coreProperties>
</file>