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5" r:id="rId2"/>
    <p:sldId id="266" r:id="rId3"/>
    <p:sldId id="267" r:id="rId4"/>
    <p:sldId id="268" r:id="rId5"/>
    <p:sldId id="269" r:id="rId6"/>
    <p:sldId id="258" r:id="rId7"/>
    <p:sldId id="270" r:id="rId8"/>
    <p:sldId id="257" r:id="rId9"/>
    <p:sldId id="264" r:id="rId10"/>
    <p:sldId id="263" r:id="rId11"/>
    <p:sldId id="259" r:id="rId12"/>
    <p:sldId id="262" r:id="rId13"/>
    <p:sldId id="261" r:id="rId14"/>
    <p:sldId id="260" r:id="rId15"/>
    <p:sldId id="271" r:id="rId16"/>
    <p:sldId id="272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9" autoAdjust="0"/>
    <p:restoredTop sz="86380" autoAdjust="0"/>
  </p:normalViewPr>
  <p:slideViewPr>
    <p:cSldViewPr>
      <p:cViewPr varScale="1">
        <p:scale>
          <a:sx n="63" d="100"/>
          <a:sy n="63" d="100"/>
        </p:scale>
        <p:origin x="-8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EFFD-180B-4FAE-9240-CCF57EE40D99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6DF4974-935C-4401-A8BD-503ECF3E91E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EFFD-180B-4FAE-9240-CCF57EE40D99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4974-935C-4401-A8BD-503ECF3E91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EFFD-180B-4FAE-9240-CCF57EE40D99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4974-935C-4401-A8BD-503ECF3E91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EFFD-180B-4FAE-9240-CCF57EE40D99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4974-935C-4401-A8BD-503ECF3E91E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EFFD-180B-4FAE-9240-CCF57EE40D99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6DF4974-935C-4401-A8BD-503ECF3E91E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EFFD-180B-4FAE-9240-CCF57EE40D99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4974-935C-4401-A8BD-503ECF3E91E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EFFD-180B-4FAE-9240-CCF57EE40D99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4974-935C-4401-A8BD-503ECF3E91E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EFFD-180B-4FAE-9240-CCF57EE40D99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4974-935C-4401-A8BD-503ECF3E91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EFFD-180B-4FAE-9240-CCF57EE40D99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4974-935C-4401-A8BD-503ECF3E91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EFFD-180B-4FAE-9240-CCF57EE40D99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4974-935C-4401-A8BD-503ECF3E91E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EFFD-180B-4FAE-9240-CCF57EE40D99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6DF4974-935C-4401-A8BD-503ECF3E91E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4E7EFFD-180B-4FAE-9240-CCF57EE40D99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6DF4974-935C-4401-A8BD-503ECF3E91E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4365104"/>
            <a:ext cx="8229600" cy="2016224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2000" dirty="0" smtClean="0"/>
              <a:t>Работа</a:t>
            </a:r>
          </a:p>
          <a:p>
            <a:pPr algn="r">
              <a:buNone/>
            </a:pPr>
            <a:r>
              <a:rPr lang="ru-RU" sz="2000" dirty="0" smtClean="0"/>
              <a:t>Григорьевой Надежды Николаевны</a:t>
            </a:r>
          </a:p>
          <a:p>
            <a:pPr algn="r">
              <a:buNone/>
            </a:pPr>
            <a:r>
              <a:rPr lang="ru-RU" sz="2000" dirty="0" smtClean="0"/>
              <a:t>Г. Санкт-Петербург</a:t>
            </a:r>
          </a:p>
          <a:p>
            <a:pPr algn="r">
              <a:buNone/>
            </a:pPr>
            <a:r>
              <a:rPr lang="ru-RU" sz="2000" dirty="0" smtClean="0"/>
              <a:t>2011 г. 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548680"/>
            <a:ext cx="7488833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Aharoni" pitchFamily="2" charset="-79"/>
              </a:rPr>
              <a:t>Использование </a:t>
            </a:r>
            <a:r>
              <a:rPr lang="ru-RU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Aharoni" pitchFamily="2" charset="-79"/>
              </a:rPr>
              <a:t>полисенсорной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Aharoni" pitchFamily="2" charset="-79"/>
              </a:rPr>
              <a:t> технологии в младшей группе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272808" cy="172819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 err="1" smtClean="0">
                <a:solidFill>
                  <a:schemeClr val="tx1"/>
                </a:solidFill>
              </a:rPr>
              <a:t>Визуал</a:t>
            </a:r>
            <a:r>
              <a:rPr lang="ru-RU" dirty="0" smtClean="0">
                <a:solidFill>
                  <a:schemeClr val="tx1"/>
                </a:solidFill>
              </a:rPr>
              <a:t>) его необходимо обучать          с помощью большого количества наглядного материала.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11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2348880"/>
            <a:ext cx="6434247" cy="4292562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88255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Визуалы</a:t>
            </a:r>
            <a:r>
              <a:rPr lang="ru-RU" dirty="0" smtClean="0">
                <a:solidFill>
                  <a:schemeClr val="tx1"/>
                </a:solidFill>
              </a:rPr>
              <a:t> внимательно наблюдают за говорящим, общаются с глазу на глаз. Им свойственно скрывать свои эмоции. Они не любят подходить близко к другим людям, лучше справляются с индивидуальными заданиями.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085584" cy="149817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Ребенок- «Слушатель» (</a:t>
            </a:r>
            <a:r>
              <a:rPr lang="ru-RU" sz="3200" dirty="0" err="1" smtClean="0">
                <a:solidFill>
                  <a:schemeClr val="tx1"/>
                </a:solidFill>
              </a:rPr>
              <a:t>аудиал</a:t>
            </a:r>
            <a:r>
              <a:rPr lang="ru-RU" sz="3200" dirty="0" smtClean="0">
                <a:solidFill>
                  <a:schemeClr val="tx1"/>
                </a:solidFill>
              </a:rPr>
              <a:t>) нуждается в подробных словесных инструкциях и устном поощрении.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Child_SmallViolin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843808" y="1484784"/>
            <a:ext cx="3888432" cy="5256299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00808"/>
            <a:ext cx="8229600" cy="3096344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Это хорошие слушатели, любят много активно говорить, обычно без труда вписываются в коллектив.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185821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Ребенок- «деятель» (</a:t>
            </a:r>
            <a:r>
              <a:rPr lang="ru-RU" dirty="0" err="1" smtClean="0">
                <a:solidFill>
                  <a:schemeClr val="tx1"/>
                </a:solidFill>
              </a:rPr>
              <a:t>кинестетик</a:t>
            </a:r>
            <a:r>
              <a:rPr lang="ru-RU" dirty="0" smtClean="0">
                <a:solidFill>
                  <a:schemeClr val="tx1"/>
                </a:solidFill>
              </a:rPr>
              <a:t>) с ним надо чаще входить в телесный контакт: обнимать, гладить.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DSC_014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2110355"/>
            <a:ext cx="6768752" cy="4494873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556792"/>
            <a:ext cx="7920880" cy="4248472"/>
          </a:xfrm>
        </p:spPr>
        <p:txBody>
          <a:bodyPr>
            <a:noAutofit/>
          </a:bodyPr>
          <a:lstStyle/>
          <a:p>
            <a:pPr algn="just"/>
            <a:r>
              <a:rPr lang="ru-RU" sz="4400" dirty="0" smtClean="0">
                <a:solidFill>
                  <a:schemeClr val="tx1"/>
                </a:solidFill>
              </a:rPr>
              <a:t>Часто прикасается к человеку, с которых разговаривает. У этих детей маленьких словарный запас, они говорят короткими предложениями, не всегда правильно, с трудом подбирают нужные слова. 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5458618"/>
          </a:xfrm>
        </p:spPr>
        <p:txBody>
          <a:bodyPr>
            <a:noAutofit/>
          </a:bodyPr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За частую, в детских садах не оправданно широко используется рабочие тетради и рабочие листы, даже в работе с детьми маленького возраста и на этапе начального ознакомления с темой. Это существенный недостаток практики некоторых педагогов. Что бы говорить и что бы понимать, ребенку необходимо в начале иметь чувственный опыт. Обследуя реальные предметы ребенок гораздо больше может сказать о предмете, нежели если его видит на картинке. 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3600400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chemeClr val="tx1"/>
                </a:solidFill>
              </a:rPr>
              <a:t>Важно, что бы дети самостоятельно применяли полученные знания в организации собственной деятельности.</a:t>
            </a:r>
            <a:endParaRPr lang="ru-RU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920880" cy="5256584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Мир входит в сознание человека лишь через дверь органов внешних чувств. Если она закрыта, то он не может войти в него, не может вступить с ним в связь. Мир тогда не существует для сознания.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5602634"/>
          </a:xfrm>
        </p:spPr>
        <p:txBody>
          <a:bodyPr>
            <a:noAutofit/>
          </a:bodyPr>
          <a:lstStyle/>
          <a:p>
            <a:r>
              <a:rPr lang="ru-RU" sz="2800" dirty="0" err="1" smtClean="0">
                <a:solidFill>
                  <a:schemeClr val="tx1"/>
                </a:solidFill>
              </a:rPr>
              <a:t>Полисенсорность</a:t>
            </a:r>
            <a:r>
              <a:rPr lang="ru-RU" sz="2800" dirty="0" smtClean="0">
                <a:solidFill>
                  <a:schemeClr val="tx1"/>
                </a:solidFill>
              </a:rPr>
              <a:t>- использование одновременно двух или более органов чувств. Конечно в дошкольном возрасте должны быть задействованы все сенсорные каналы ребенка: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1. </a:t>
            </a:r>
            <a:r>
              <a:rPr lang="ru-RU" sz="2800" dirty="0">
                <a:solidFill>
                  <a:schemeClr val="tx1"/>
                </a:solidFill>
              </a:rPr>
              <a:t>С</a:t>
            </a:r>
            <a:r>
              <a:rPr lang="ru-RU" sz="2800" dirty="0" smtClean="0">
                <a:solidFill>
                  <a:schemeClr val="tx1"/>
                </a:solidFill>
              </a:rPr>
              <a:t>лух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2. Зрение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3. Обоняние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4. Осязание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5. Вкус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6. Двигательный анализатор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Мы все знаем, что сенсорное воспитание- основа и интеллектуального развития ребенка.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5530626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 Задачи сенсорного развития     дошкольников:</a:t>
            </a: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- Создавать условия для обогащения чувственного опыта детей, их представлений о многообразии свойств предметов окружающего мира.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- Развитие разных видов детского восприятия: зрительного, слухового, осязательного, вкусового, обонятельного.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- Знакомить детей с разными видами сенсорных эталонов                (представления о цветах спектра, геометрических фигурах, отношения по величине).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- Формировать у детей обследовательские действия.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- За счет называния обследовательских действий развивается словарный запас детей.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8003232" cy="5184576"/>
          </a:xfrm>
        </p:spPr>
        <p:txBody>
          <a:bodyPr>
            <a:normAutofit fontScale="90000"/>
          </a:bodyPr>
          <a:lstStyle/>
          <a:p>
            <a:r>
              <a:rPr lang="ru-RU" sz="3800" dirty="0" smtClean="0">
                <a:solidFill>
                  <a:schemeClr val="tx1"/>
                </a:solidFill>
              </a:rPr>
              <a:t>  </a:t>
            </a:r>
            <a:r>
              <a:rPr lang="ru-RU" sz="3800" dirty="0" err="1" smtClean="0">
                <a:solidFill>
                  <a:schemeClr val="tx1"/>
                </a:solidFill>
              </a:rPr>
              <a:t>Полисенсорная</a:t>
            </a:r>
            <a:r>
              <a:rPr lang="ru-RU" sz="3800" dirty="0" smtClean="0">
                <a:solidFill>
                  <a:schemeClr val="tx1"/>
                </a:solidFill>
              </a:rPr>
              <a:t> технология используется не только в коррекционной педагогике, но и в широкой практике обычных детских садов. </a:t>
            </a:r>
            <a:br>
              <a:rPr lang="ru-RU" sz="3800" dirty="0" smtClean="0">
                <a:solidFill>
                  <a:schemeClr val="tx1"/>
                </a:solidFill>
              </a:rPr>
            </a:br>
            <a:r>
              <a:rPr lang="ru-RU" sz="3800" dirty="0" smtClean="0">
                <a:solidFill>
                  <a:schemeClr val="tx1"/>
                </a:solidFill>
              </a:rPr>
              <a:t>  Мы в младшей группе используем систему игр и игровых технологий для сенсорного развития. </a:t>
            </a:r>
            <a:br>
              <a:rPr lang="ru-RU" sz="3800" dirty="0" smtClean="0">
                <a:solidFill>
                  <a:schemeClr val="tx1"/>
                </a:solidFill>
              </a:rPr>
            </a:br>
            <a:r>
              <a:rPr lang="ru-RU" sz="3800" dirty="0" smtClean="0">
                <a:solidFill>
                  <a:schemeClr val="tx1"/>
                </a:solidFill>
              </a:rPr>
              <a:t>  Мы их используем как в совместной деятельности, так и даем в самостоятельное пользование.</a:t>
            </a:r>
            <a:endParaRPr lang="ru-RU" sz="3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8085584" cy="553062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Мы понимаем что развивающая среда – источник накопления и обогащения чувственного опыта ребенка. Ребенок сначала исследует, затем выделяет это свойство в своей речи, в своем сознании, а потом у него складываются образы предметов.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 Предметно - пространственная развивающая среда имеет большое значение для сенсорного развития.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Содержимое 5" descr="0eb5f7bc4fb713e8a2f31b06b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988840"/>
            <a:ext cx="6806621" cy="4716016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003232" cy="3168352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Личностно- ориентированный подход в развитии.</a:t>
            </a:r>
            <a:endParaRPr lang="ru-RU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76</TotalTime>
  <Words>382</Words>
  <Application>Microsoft Office PowerPoint</Application>
  <PresentationFormat>Экран (4:3)</PresentationFormat>
  <Paragraphs>21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Справедливость</vt:lpstr>
      <vt:lpstr>Слайд 1</vt:lpstr>
      <vt:lpstr>Мир входит в сознание человека лишь через дверь органов внешних чувств. Если она закрыта, то он не может войти в него, не может вступить с ним в связь. Мир тогда не существует для сознания.</vt:lpstr>
      <vt:lpstr>Полисенсорность- использование одновременно двух или более органов чувств. Конечно в дошкольном возрасте должны быть задействованы все сенсорные каналы ребенка:  1. Слух 2. Зрение 3. Обоняние 4. Осязание 5. Вкус 6. Двигательный анализатор  Мы все знаем, что сенсорное воспитание- основа и интеллектуального развития ребенка.</vt:lpstr>
      <vt:lpstr> Задачи сенсорного развития     дошкольников: - Создавать условия для обогащения чувственного опыта детей, их представлений о многообразии свойств предметов окружающего мира. - Развитие разных видов детского восприятия: зрительного, слухового, осязательного, вкусового, обонятельного.</vt:lpstr>
      <vt:lpstr>- Знакомить детей с разными видами сенсорных эталонов                (представления о цветах спектра, геометрических фигурах, отношения по величине).  - Формировать у детей обследовательские действия.  - За счет называния обследовательских действий развивается словарный запас детей.</vt:lpstr>
      <vt:lpstr>  Полисенсорная технология используется не только в коррекционной педагогике, но и в широкой практике обычных детских садов.    Мы в младшей группе используем систему игр и игровых технологий для сенсорного развития.    Мы их используем как в совместной деятельности, так и даем в самостоятельное пользование.</vt:lpstr>
      <vt:lpstr>Мы понимаем что развивающая среда – источник накопления и обогащения чувственного опыта ребенка. Ребенок сначала исследует, затем выделяет это свойство в своей речи, в своем сознании, а потом у него складываются образы предметов.</vt:lpstr>
      <vt:lpstr> Предметно - пространственная развивающая среда имеет большое значение для сенсорного развития.</vt:lpstr>
      <vt:lpstr>Личностно- ориентированный подход в развитии.</vt:lpstr>
      <vt:lpstr> (Визуал) его необходимо обучать          с помощью большого количества наглядного материала.</vt:lpstr>
      <vt:lpstr> Визуалы внимательно наблюдают за говорящим, общаются с глазу на глаз. Им свойственно скрывать свои эмоции. Они не любят подходить близко к другим людям, лучше справляются с индивидуальными заданиями.</vt:lpstr>
      <vt:lpstr>Ребенок- «Слушатель» (аудиал) нуждается в подробных словесных инструкциях и устном поощрении.</vt:lpstr>
      <vt:lpstr>Это хорошие слушатели, любят много активно говорить, обычно без труда вписываются в коллектив.</vt:lpstr>
      <vt:lpstr>Ребенок- «деятель» (кинестетик) с ним надо чаще входить в телесный контакт: обнимать, гладить.</vt:lpstr>
      <vt:lpstr>Часто прикасается к человеку, с которых разговаривает. У этих детей маленьких словарный запас, они говорят короткими предложениями, не всегда правильно, с трудом подбирают нужные слова. </vt:lpstr>
      <vt:lpstr>За частую, в детских садах не оправданно широко используется рабочие тетради и рабочие листы, даже в работе с детьми маленького возраста и на этапе начального ознакомления с темой. Это существенный недостаток практики некоторых педагогов. Что бы говорить и что бы понимать, ребенку необходимо в начале иметь чувственный опыт. Обследуя реальные предметы ребенок гораздо больше может сказать о предмете, нежели если его видит на картинке. </vt:lpstr>
      <vt:lpstr>Важно, что бы дети самостоятельно применяли полученные знания в организации собственной деятельности.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полисенсорной технологии в младшей группе</dc:title>
  <dc:creator>nad</dc:creator>
  <cp:lastModifiedBy>nad</cp:lastModifiedBy>
  <cp:revision>7</cp:revision>
  <dcterms:created xsi:type="dcterms:W3CDTF">2014-09-03T14:25:21Z</dcterms:created>
  <dcterms:modified xsi:type="dcterms:W3CDTF">2014-09-03T15:41:53Z</dcterms:modified>
</cp:coreProperties>
</file>