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2E3671-7275-438E-A54D-AE72A2C6BEB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8E012A-321A-49A0-91DD-48E5E3197C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Папин праздник</a:t>
            </a:r>
            <a:endParaRPr lang="ru-RU" sz="5400" dirty="0"/>
          </a:p>
        </p:txBody>
      </p:sp>
      <p:pic>
        <p:nvPicPr>
          <p:cNvPr id="8194" name="Picture 2" descr="DUA-202 - Deluxe Child Army Officer Costume - Kids Military Costumes - Childrens Costu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743200" cy="4114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7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332656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с утра спросила маму:</a:t>
            </a:r>
            <a:br>
              <a:rPr lang="ru-RU" dirty="0"/>
            </a:br>
            <a:r>
              <a:rPr lang="ru-RU" dirty="0"/>
              <a:t>— Что за праздник к нам пришёл,</a:t>
            </a:r>
            <a:br>
              <a:rPr lang="ru-RU" dirty="0"/>
            </a:br>
            <a:r>
              <a:rPr lang="ru-RU" dirty="0"/>
              <a:t>Почему все суетятся,</a:t>
            </a:r>
            <a:br>
              <a:rPr lang="ru-RU" dirty="0"/>
            </a:br>
            <a:r>
              <a:rPr lang="ru-RU" dirty="0"/>
              <a:t>Праздничный готовят стол?</a:t>
            </a:r>
            <a:br>
              <a:rPr lang="ru-RU" dirty="0"/>
            </a:br>
            <a:r>
              <a:rPr lang="ru-RU" dirty="0"/>
              <a:t>Папа в новенькой рубашке,</a:t>
            </a:r>
            <a:br>
              <a:rPr lang="ru-RU" dirty="0"/>
            </a:br>
            <a:r>
              <a:rPr lang="ru-RU" dirty="0"/>
              <a:t>Дед надел все ордена, </a:t>
            </a:r>
            <a:br>
              <a:rPr lang="ru-RU" dirty="0"/>
            </a:br>
            <a:r>
              <a:rPr lang="ru-RU" dirty="0"/>
              <a:t>Ты вчера возле духовки </a:t>
            </a:r>
            <a:br>
              <a:rPr lang="ru-RU" dirty="0"/>
            </a:br>
            <a:r>
              <a:rPr lang="ru-RU" dirty="0"/>
              <a:t>Провозилась допоздна.</a:t>
            </a:r>
            <a:br>
              <a:rPr lang="ru-RU" dirty="0"/>
            </a:br>
            <a:r>
              <a:rPr lang="ru-RU" dirty="0"/>
              <a:t>— В этот праздник поздравляют</a:t>
            </a:r>
            <a:br>
              <a:rPr lang="ru-RU" dirty="0"/>
            </a:br>
            <a:r>
              <a:rPr lang="ru-RU" dirty="0"/>
              <a:t>Всех </a:t>
            </a:r>
            <a:r>
              <a:rPr lang="ru-RU" dirty="0" err="1"/>
              <a:t>мужчин,со</a:t>
            </a:r>
            <a:r>
              <a:rPr lang="ru-RU" dirty="0"/>
              <a:t> всей страны,</a:t>
            </a:r>
            <a:br>
              <a:rPr lang="ru-RU" dirty="0"/>
            </a:br>
            <a:r>
              <a:rPr lang="ru-RU" dirty="0"/>
              <a:t>Ведь за то они в ответе,</a:t>
            </a:r>
            <a:br>
              <a:rPr lang="ru-RU" dirty="0"/>
            </a:br>
            <a:r>
              <a:rPr lang="ru-RU" dirty="0"/>
              <a:t>Чтобы не было войны!</a:t>
            </a:r>
          </a:p>
        </p:txBody>
      </p:sp>
      <p:pic>
        <p:nvPicPr>
          <p:cNvPr id="3074" name="Picture 2" descr="Конкурс рисунков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7815"/>
            <a:ext cx="5404391" cy="4053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1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знаю, что папа мой тоже когда –то </a:t>
            </a:r>
            <a:br>
              <a:rPr lang="ru-RU" dirty="0"/>
            </a:br>
            <a:r>
              <a:rPr lang="ru-RU" dirty="0"/>
              <a:t>Был очень хорошим и смелым солдатом. </a:t>
            </a:r>
            <a:br>
              <a:rPr lang="ru-RU" dirty="0"/>
            </a:br>
            <a:r>
              <a:rPr lang="ru-RU" dirty="0"/>
              <a:t>Я папу люблю и его непременно </a:t>
            </a:r>
            <a:br>
              <a:rPr lang="ru-RU" dirty="0"/>
            </a:br>
            <a:r>
              <a:rPr lang="ru-RU" dirty="0"/>
              <a:t>Поздравить хочу в этот праздник военный… </a:t>
            </a:r>
            <a:br>
              <a:rPr lang="ru-RU" dirty="0"/>
            </a:br>
            <a:r>
              <a:rPr lang="ru-RU" dirty="0"/>
              <a:t>Сейчас я повыше на стул заберусь,</a:t>
            </a:r>
            <a:br>
              <a:rPr lang="ru-RU" dirty="0"/>
            </a:br>
            <a:r>
              <a:rPr lang="ru-RU" dirty="0"/>
              <a:t>Военную песню спою ему громко.</a:t>
            </a:r>
            <a:br>
              <a:rPr lang="ru-RU" dirty="0"/>
            </a:br>
            <a:r>
              <a:rPr lang="ru-RU" dirty="0"/>
              <a:t>Пусть знает мой папа, что я им горжусь,</a:t>
            </a:r>
            <a:br>
              <a:rPr lang="ru-RU" dirty="0"/>
            </a:br>
            <a:r>
              <a:rPr lang="ru-RU" dirty="0"/>
              <a:t>А он пусть гордится успехом ребёнка.</a:t>
            </a:r>
          </a:p>
        </p:txBody>
      </p:sp>
      <p:pic>
        <p:nvPicPr>
          <p:cNvPr id="4098" name="Picture 2" descr="Новости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82620"/>
            <a:ext cx="5618634" cy="387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5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16633"/>
            <a:ext cx="4032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нашей армии страну</a:t>
            </a:r>
            <a:br>
              <a:rPr lang="ru-RU" dirty="0"/>
            </a:br>
            <a:r>
              <a:rPr lang="ru-RU" dirty="0"/>
              <a:t>Папа защищает.</a:t>
            </a:r>
            <a:br>
              <a:rPr lang="ru-RU" dirty="0"/>
            </a:br>
            <a:r>
              <a:rPr lang="ru-RU" dirty="0"/>
              <a:t>На границе он войну</a:t>
            </a:r>
            <a:br>
              <a:rPr lang="ru-RU" dirty="0"/>
            </a:br>
            <a:r>
              <a:rPr lang="ru-RU" dirty="0"/>
              <a:t>В дом наш не пускает.</a:t>
            </a:r>
            <a:br>
              <a:rPr lang="ru-RU" dirty="0"/>
            </a:br>
            <a:r>
              <a:rPr lang="ru-RU" dirty="0"/>
              <a:t>Скоро вырасту большим,</a:t>
            </a:r>
            <a:br>
              <a:rPr lang="ru-RU" dirty="0"/>
            </a:br>
            <a:r>
              <a:rPr lang="ru-RU" dirty="0"/>
              <a:t>Сам, как папа, стану.</a:t>
            </a:r>
            <a:br>
              <a:rPr lang="ru-RU" dirty="0"/>
            </a:br>
            <a:r>
              <a:rPr lang="ru-RU" dirty="0"/>
              <a:t>Вот тогда я вместе с ним </a:t>
            </a:r>
            <a:br>
              <a:rPr lang="ru-RU" dirty="0"/>
            </a:br>
            <a:r>
              <a:rPr lang="ru-RU" dirty="0"/>
              <a:t>На границе встану.</a:t>
            </a:r>
            <a:br>
              <a:rPr lang="ru-RU" dirty="0"/>
            </a:br>
            <a:r>
              <a:rPr lang="ru-RU" dirty="0"/>
              <a:t>Пусть пока не могут взять</a:t>
            </a:r>
            <a:br>
              <a:rPr lang="ru-RU" dirty="0"/>
            </a:br>
            <a:r>
              <a:rPr lang="ru-RU" dirty="0"/>
              <a:t>В армию ребёнка,</a:t>
            </a:r>
            <a:br>
              <a:rPr lang="ru-RU" dirty="0"/>
            </a:br>
            <a:r>
              <a:rPr lang="ru-RU" dirty="0"/>
              <a:t>Но могу я защищать </a:t>
            </a:r>
            <a:br>
              <a:rPr lang="ru-RU" dirty="0"/>
            </a:br>
            <a:r>
              <a:rPr lang="ru-RU" dirty="0"/>
              <a:t>Нашего котёнка.</a:t>
            </a:r>
          </a:p>
          <a:p>
            <a:r>
              <a:rPr lang="ru-RU" dirty="0"/>
              <a:t>Если папа на работе,</a:t>
            </a:r>
            <a:br>
              <a:rPr lang="ru-RU" dirty="0"/>
            </a:br>
            <a:r>
              <a:rPr lang="ru-RU" dirty="0"/>
              <a:t>Он летает в самолёте.</a:t>
            </a:r>
            <a:br>
              <a:rPr lang="ru-RU" dirty="0"/>
            </a:br>
            <a:r>
              <a:rPr lang="ru-RU" dirty="0"/>
              <a:t>Потому что он пилот.</a:t>
            </a:r>
            <a:br>
              <a:rPr lang="ru-RU" dirty="0"/>
            </a:br>
            <a:r>
              <a:rPr lang="ru-RU" dirty="0"/>
              <a:t>А когда домой придёт,</a:t>
            </a:r>
            <a:br>
              <a:rPr lang="ru-RU" dirty="0"/>
            </a:br>
            <a:r>
              <a:rPr lang="ru-RU" dirty="0"/>
              <a:t>То и мне неведом страх:</a:t>
            </a:r>
            <a:br>
              <a:rPr lang="ru-RU" dirty="0"/>
            </a:br>
            <a:r>
              <a:rPr lang="ru-RU" dirty="0"/>
              <a:t>Я лечу в его руках.</a:t>
            </a:r>
            <a:br>
              <a:rPr lang="ru-RU" dirty="0"/>
            </a:br>
            <a:r>
              <a:rPr lang="ru-RU" dirty="0"/>
              <a:t>Пусть полёт мой не высок:</a:t>
            </a:r>
            <a:br>
              <a:rPr lang="ru-RU" dirty="0"/>
            </a:br>
            <a:r>
              <a:rPr lang="ru-RU" dirty="0"/>
              <a:t>Мне мешает потолок.</a:t>
            </a:r>
            <a:br>
              <a:rPr lang="ru-RU" dirty="0"/>
            </a:br>
            <a:r>
              <a:rPr lang="ru-RU" dirty="0"/>
              <a:t>Но однажды день придёт,</a:t>
            </a:r>
            <a:br>
              <a:rPr lang="ru-RU" dirty="0"/>
            </a:br>
            <a:r>
              <a:rPr lang="ru-RU" dirty="0"/>
              <a:t>Мне доверят самолёт.</a:t>
            </a:r>
            <a:br>
              <a:rPr lang="ru-RU" dirty="0"/>
            </a:br>
            <a:r>
              <a:rPr lang="ru-RU" dirty="0"/>
              <a:t>Если только захочу,</a:t>
            </a:r>
            <a:br>
              <a:rPr lang="ru-RU" dirty="0"/>
            </a:br>
            <a:r>
              <a:rPr lang="ru-RU" dirty="0"/>
              <a:t>Выше папы полечу.</a:t>
            </a:r>
          </a:p>
        </p:txBody>
      </p:sp>
      <p:pic>
        <p:nvPicPr>
          <p:cNvPr id="2050" name="Picture 2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567218" cy="342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6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"/>
            <a:ext cx="43924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лежит на речках лёд </a:t>
            </a:r>
            <a:br>
              <a:rPr lang="ru-RU" dirty="0"/>
            </a:br>
            <a:r>
              <a:rPr lang="ru-RU" dirty="0"/>
              <a:t>И вьюга мчится вдаль, </a:t>
            </a:r>
            <a:br>
              <a:rPr lang="ru-RU" dirty="0"/>
            </a:br>
            <a:r>
              <a:rPr lang="ru-RU" dirty="0"/>
              <a:t>Чудесный праздник нам несёт </a:t>
            </a:r>
            <a:br>
              <a:rPr lang="ru-RU" dirty="0"/>
            </a:br>
            <a:r>
              <a:rPr lang="ru-RU" dirty="0"/>
              <a:t>Задумчивый февраль.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Наступит праздник всех солдат, </a:t>
            </a:r>
            <a:br>
              <a:rPr lang="ru-RU" dirty="0"/>
            </a:br>
            <a:r>
              <a:rPr lang="ru-RU" dirty="0"/>
              <a:t>Защитников, бойцов. </a:t>
            </a:r>
            <a:br>
              <a:rPr lang="ru-RU" dirty="0"/>
            </a:br>
            <a:r>
              <a:rPr lang="ru-RU" dirty="0"/>
              <a:t>Поздравить будет каждый рад </a:t>
            </a:r>
            <a:br>
              <a:rPr lang="ru-RU" dirty="0"/>
            </a:br>
            <a:r>
              <a:rPr lang="ru-RU" dirty="0"/>
              <a:t>И дедов, и отцов!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 нарисую пароход, </a:t>
            </a:r>
            <a:br>
              <a:rPr lang="ru-RU" dirty="0"/>
            </a:br>
            <a:r>
              <a:rPr lang="ru-RU" dirty="0"/>
              <a:t>Где папа капитан. </a:t>
            </a:r>
            <a:br>
              <a:rPr lang="ru-RU" dirty="0"/>
            </a:br>
            <a:r>
              <a:rPr lang="ru-RU" dirty="0"/>
              <a:t>Отважно папа мой плывет </a:t>
            </a:r>
            <a:br>
              <a:rPr lang="ru-RU" dirty="0"/>
            </a:br>
            <a:r>
              <a:rPr lang="ru-RU" dirty="0"/>
              <a:t>Из дальних-дальних стран. </a:t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Я нарисую самолёт, </a:t>
            </a:r>
            <a:br>
              <a:rPr lang="ru-RU" sz="1600" dirty="0"/>
            </a:br>
            <a:r>
              <a:rPr lang="ru-RU" dirty="0"/>
              <a:t>Где папа командир. </a:t>
            </a:r>
            <a:br>
              <a:rPr lang="ru-RU" dirty="0"/>
            </a:br>
            <a:r>
              <a:rPr lang="ru-RU" dirty="0"/>
              <a:t>И дни, и ночи напролёт </a:t>
            </a:r>
            <a:br>
              <a:rPr lang="ru-RU" dirty="0"/>
            </a:br>
            <a:r>
              <a:rPr lang="ru-RU" dirty="0"/>
              <a:t>Спасает папа мир.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 нарисую пистолет </a:t>
            </a:r>
            <a:br>
              <a:rPr lang="ru-RU" dirty="0"/>
            </a:br>
            <a:r>
              <a:rPr lang="ru-RU" dirty="0"/>
              <a:t>И всадника в седле. </a:t>
            </a:r>
            <a:br>
              <a:rPr lang="ru-RU" dirty="0"/>
            </a:br>
            <a:r>
              <a:rPr lang="ru-RU" dirty="0"/>
              <a:t>Я знаю: лучше папы нет </a:t>
            </a:r>
            <a:br>
              <a:rPr lang="ru-RU" dirty="0"/>
            </a:br>
            <a:r>
              <a:rPr lang="ru-RU" dirty="0"/>
              <a:t>Героев на земле!</a:t>
            </a:r>
          </a:p>
        </p:txBody>
      </p:sp>
      <p:pic>
        <p:nvPicPr>
          <p:cNvPr id="7170" name="Picture 2" descr="Мой папа - самый-самый. Работы конкурса детских рисунков к 23 февраля Ревда-инфо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70" y="764704"/>
            <a:ext cx="405045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5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76673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секрету старший брат </a:t>
            </a:r>
            <a:br>
              <a:rPr lang="ru-RU" dirty="0"/>
            </a:br>
            <a:r>
              <a:rPr lang="ru-RU" dirty="0"/>
              <a:t>Мне сказать решил: </a:t>
            </a:r>
            <a:br>
              <a:rPr lang="ru-RU" dirty="0"/>
            </a:br>
            <a:r>
              <a:rPr lang="ru-RU" dirty="0"/>
              <a:t>"В прошлом папа наш — солдат, </a:t>
            </a:r>
            <a:br>
              <a:rPr lang="ru-RU" dirty="0"/>
            </a:br>
            <a:r>
              <a:rPr lang="ru-RU" dirty="0"/>
              <a:t>Родине служил, </a:t>
            </a:r>
            <a:br>
              <a:rPr lang="ru-RU" dirty="0"/>
            </a:br>
            <a:r>
              <a:rPr lang="ru-RU" dirty="0"/>
              <a:t>Просыпался за заре, </a:t>
            </a:r>
            <a:br>
              <a:rPr lang="ru-RU" dirty="0"/>
            </a:br>
            <a:r>
              <a:rPr lang="ru-RU" dirty="0"/>
              <a:t>Чистил автомат, </a:t>
            </a:r>
            <a:br>
              <a:rPr lang="ru-RU" dirty="0"/>
            </a:br>
            <a:r>
              <a:rPr lang="ru-RU" dirty="0"/>
              <a:t>Чтобы был на всей земле </a:t>
            </a:r>
            <a:br>
              <a:rPr lang="ru-RU" dirty="0"/>
            </a:br>
            <a:r>
              <a:rPr lang="ru-RU" dirty="0"/>
              <a:t>Мир для всех ребят." </a:t>
            </a:r>
            <a:br>
              <a:rPr lang="ru-RU" dirty="0"/>
            </a:br>
            <a:r>
              <a:rPr lang="ru-RU" dirty="0"/>
              <a:t>Я почти не удивлён, </a:t>
            </a:r>
            <a:br>
              <a:rPr lang="ru-RU" dirty="0"/>
            </a:br>
            <a:r>
              <a:rPr lang="ru-RU" dirty="0"/>
              <a:t>Я подозревал </a:t>
            </a:r>
            <a:br>
              <a:rPr lang="ru-RU" dirty="0"/>
            </a:br>
            <a:r>
              <a:rPr lang="ru-RU" dirty="0"/>
              <a:t>И давно считал, что он — </a:t>
            </a:r>
            <a:br>
              <a:rPr lang="ru-RU" dirty="0"/>
            </a:br>
            <a:r>
              <a:rPr lang="ru-RU" dirty="0"/>
              <a:t>Бывший генерал. </a:t>
            </a:r>
            <a:br>
              <a:rPr lang="ru-RU" dirty="0"/>
            </a:br>
            <a:r>
              <a:rPr lang="ru-RU" dirty="0"/>
              <a:t>Двадцать третьего решил, </a:t>
            </a:r>
            <a:br>
              <a:rPr lang="ru-RU" dirty="0"/>
            </a:br>
            <a:r>
              <a:rPr lang="ru-RU" dirty="0"/>
              <a:t>Ровно в шесть утра, </a:t>
            </a:r>
            <a:br>
              <a:rPr lang="ru-RU" dirty="0"/>
            </a:br>
            <a:r>
              <a:rPr lang="ru-RU" dirty="0"/>
              <a:t>Прокричу от всей души </a:t>
            </a:r>
            <a:br>
              <a:rPr lang="ru-RU" dirty="0"/>
            </a:br>
            <a:r>
              <a:rPr lang="ru-RU" dirty="0"/>
              <a:t>Громкое УРА! </a:t>
            </a:r>
          </a:p>
        </p:txBody>
      </p:sp>
      <p:pic>
        <p:nvPicPr>
          <p:cNvPr id="5122" name="Picture 2" descr="leksika: сочинение мой отец погранич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3573016"/>
            <a:ext cx="4220494" cy="3199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6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Папу поздравляю </a:t>
            </a:r>
            <a:br>
              <a:rPr lang="ru-RU" dirty="0"/>
            </a:br>
            <a:r>
              <a:rPr lang="ru-RU" dirty="0"/>
              <a:t>С праздником мужским: </a:t>
            </a:r>
            <a:br>
              <a:rPr lang="ru-RU" dirty="0"/>
            </a:br>
            <a:r>
              <a:rPr lang="ru-RU" dirty="0"/>
              <a:t>В юности, я знаю, </a:t>
            </a:r>
            <a:br>
              <a:rPr lang="ru-RU" dirty="0"/>
            </a:br>
            <a:r>
              <a:rPr lang="ru-RU" dirty="0"/>
              <a:t>В армии служил.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Значит тоже воин, </a:t>
            </a:r>
            <a:br>
              <a:rPr lang="ru-RU" dirty="0"/>
            </a:br>
            <a:r>
              <a:rPr lang="ru-RU" dirty="0"/>
              <a:t>Хоть не командир. </a:t>
            </a:r>
            <a:br>
              <a:rPr lang="ru-RU" dirty="0"/>
            </a:br>
            <a:r>
              <a:rPr lang="ru-RU" dirty="0"/>
              <a:t>Праздника достоин, </a:t>
            </a:r>
            <a:br>
              <a:rPr lang="ru-RU" dirty="0"/>
            </a:br>
            <a:r>
              <a:rPr lang="ru-RU" dirty="0"/>
              <a:t>Охранял весь мир!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меня ты - главный. </a:t>
            </a:r>
            <a:br>
              <a:rPr lang="ru-RU" dirty="0"/>
            </a:br>
            <a:r>
              <a:rPr lang="ru-RU" dirty="0"/>
              <a:t>Мне не дашь пропасть: </a:t>
            </a:r>
            <a:br>
              <a:rPr lang="ru-RU" dirty="0"/>
            </a:br>
            <a:r>
              <a:rPr lang="ru-RU" dirty="0"/>
              <a:t>Я Отчизны славной </a:t>
            </a:r>
            <a:br>
              <a:rPr lang="ru-RU" dirty="0"/>
            </a:br>
            <a:r>
              <a:rPr lang="ru-RU" dirty="0"/>
              <a:t>Маленькая часть.</a:t>
            </a:r>
          </a:p>
        </p:txBody>
      </p:sp>
      <p:pic>
        <p:nvPicPr>
          <p:cNvPr id="6146" name="Picture 2" descr="МАМОЧКА - информационный портал для любящих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150242" cy="4627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8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76672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Может он в футбол играть,</a:t>
            </a:r>
            <a:br>
              <a:rPr lang="ru-RU" dirty="0"/>
            </a:br>
            <a:r>
              <a:rPr lang="ru-RU" dirty="0"/>
              <a:t>Может книжку мне читать,</a:t>
            </a:r>
            <a:br>
              <a:rPr lang="ru-RU" dirty="0"/>
            </a:br>
            <a:r>
              <a:rPr lang="ru-RU" dirty="0"/>
              <a:t>Может суп мне разогреть,</a:t>
            </a:r>
            <a:br>
              <a:rPr lang="ru-RU" dirty="0"/>
            </a:br>
            <a:r>
              <a:rPr lang="ru-RU" dirty="0"/>
              <a:t>Может мультик посмотреть,</a:t>
            </a:r>
            <a:br>
              <a:rPr lang="ru-RU" dirty="0"/>
            </a:br>
            <a:r>
              <a:rPr lang="ru-RU" dirty="0"/>
              <a:t>Может поиграть он в шашки, </a:t>
            </a:r>
            <a:br>
              <a:rPr lang="ru-RU" dirty="0"/>
            </a:br>
            <a:r>
              <a:rPr lang="ru-RU" dirty="0"/>
              <a:t>Может вымыть даже чашки,</a:t>
            </a:r>
            <a:br>
              <a:rPr lang="ru-RU" dirty="0"/>
            </a:br>
            <a:r>
              <a:rPr lang="ru-RU" dirty="0"/>
              <a:t>Может рисовать машинки,</a:t>
            </a:r>
            <a:br>
              <a:rPr lang="ru-RU" dirty="0"/>
            </a:br>
            <a:r>
              <a:rPr lang="ru-RU" dirty="0"/>
              <a:t>Может собирать картинки,</a:t>
            </a:r>
            <a:br>
              <a:rPr lang="ru-RU" dirty="0"/>
            </a:br>
            <a:r>
              <a:rPr lang="ru-RU" dirty="0"/>
              <a:t>Может прокатить меня</a:t>
            </a:r>
            <a:br>
              <a:rPr lang="ru-RU" dirty="0"/>
            </a:br>
            <a:r>
              <a:rPr lang="ru-RU" dirty="0"/>
              <a:t>Вместо быстрого коня.</a:t>
            </a:r>
            <a:br>
              <a:rPr lang="ru-RU" dirty="0"/>
            </a:br>
            <a:r>
              <a:rPr lang="ru-RU" dirty="0"/>
              <a:t>Может рыбу он ловить, </a:t>
            </a:r>
            <a:br>
              <a:rPr lang="ru-RU" dirty="0"/>
            </a:br>
            <a:r>
              <a:rPr lang="ru-RU" dirty="0"/>
              <a:t>Кран на кухне починить.</a:t>
            </a:r>
            <a:br>
              <a:rPr lang="ru-RU" dirty="0"/>
            </a:br>
            <a:r>
              <a:rPr lang="ru-RU" dirty="0"/>
              <a:t>Для меня всегда герой —</a:t>
            </a:r>
            <a:br>
              <a:rPr lang="ru-RU" dirty="0"/>
            </a:br>
            <a:r>
              <a:rPr lang="ru-RU" dirty="0"/>
              <a:t>Самый лучший ПАПА мой!</a:t>
            </a:r>
          </a:p>
        </p:txBody>
      </p:sp>
      <p:pic>
        <p:nvPicPr>
          <p:cNvPr id="1026" name="Picture 2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6" y="2636912"/>
            <a:ext cx="475252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1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Праздник есть у нас один.</a:t>
            </a:r>
            <a:br>
              <a:rPr lang="ru-RU" dirty="0"/>
            </a:br>
            <a:r>
              <a:rPr lang="ru-RU" dirty="0"/>
              <a:t>Этот праздник – день мужчин,</a:t>
            </a:r>
            <a:br>
              <a:rPr lang="ru-RU" dirty="0"/>
            </a:br>
            <a:r>
              <a:rPr lang="ru-RU" dirty="0"/>
              <a:t>День защитников, солдат.</a:t>
            </a:r>
            <a:br>
              <a:rPr lang="ru-RU" dirty="0"/>
            </a:br>
            <a:r>
              <a:rPr lang="ru-RU" dirty="0"/>
              <a:t>В этот день пройдет парад!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Мы увидим вертолеты,</a:t>
            </a:r>
            <a:br>
              <a:rPr lang="ru-RU" dirty="0"/>
            </a:br>
            <a:r>
              <a:rPr lang="ru-RU" dirty="0"/>
              <a:t>Пушки, танки, самолеты.</a:t>
            </a:r>
            <a:br>
              <a:rPr lang="ru-RU" dirty="0"/>
            </a:br>
            <a:r>
              <a:rPr lang="ru-RU" dirty="0"/>
              <a:t>Мы пройдем военным шагом</a:t>
            </a:r>
            <a:br>
              <a:rPr lang="ru-RU" dirty="0"/>
            </a:br>
            <a:r>
              <a:rPr lang="ru-RU" dirty="0"/>
              <a:t>Под большим красивым флагом.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Прочитаем поздравленье,</a:t>
            </a:r>
            <a:br>
              <a:rPr lang="ru-RU" dirty="0"/>
            </a:br>
            <a:r>
              <a:rPr lang="ru-RU" dirty="0"/>
              <a:t>Сядем к папе на колени.</a:t>
            </a:r>
            <a:br>
              <a:rPr lang="ru-RU" dirty="0"/>
            </a:br>
            <a:r>
              <a:rPr lang="ru-RU" dirty="0"/>
              <a:t>Много в армии мужчин,</a:t>
            </a:r>
            <a:br>
              <a:rPr lang="ru-RU" dirty="0"/>
            </a:br>
            <a:r>
              <a:rPr lang="ru-RU" dirty="0"/>
              <a:t>А такой, как он – один!</a:t>
            </a:r>
          </a:p>
        </p:txBody>
      </p:sp>
      <p:pic>
        <p:nvPicPr>
          <p:cNvPr id="9218" name="Picture 2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854202" cy="513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53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45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Папин праздник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Папин праздник</dc:title>
  <dc:creator>Admin</dc:creator>
  <cp:lastModifiedBy>Admin</cp:lastModifiedBy>
  <cp:revision>4</cp:revision>
  <dcterms:created xsi:type="dcterms:W3CDTF">2014-10-11T16:12:05Z</dcterms:created>
  <dcterms:modified xsi:type="dcterms:W3CDTF">2014-10-11T16:47:07Z</dcterms:modified>
</cp:coreProperties>
</file>