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81A10-E25C-44BF-9805-9F20E6A2BE8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9BB750-F590-4DBB-BCD3-E391F3278699}">
      <dgm:prSet phldrT="[Текст]"/>
      <dgm:spPr/>
      <dgm:t>
        <a:bodyPr/>
        <a:lstStyle/>
        <a:p>
          <a:r>
            <a:rPr lang="ru-RU" dirty="0" smtClean="0"/>
            <a:t>кузнечик</a:t>
          </a:r>
          <a:endParaRPr lang="ru-RU" dirty="0"/>
        </a:p>
      </dgm:t>
    </dgm:pt>
    <dgm:pt modelId="{7BF52D60-F855-4E35-8ED1-61FACE52B790}" type="parTrans" cxnId="{9AB59778-0633-48AA-A1A0-242F54B49D81}">
      <dgm:prSet/>
      <dgm:spPr/>
      <dgm:t>
        <a:bodyPr/>
        <a:lstStyle/>
        <a:p>
          <a:endParaRPr lang="ru-RU"/>
        </a:p>
      </dgm:t>
    </dgm:pt>
    <dgm:pt modelId="{832E29A3-5550-4FC9-8EEA-E1942B534FDB}" type="sibTrans" cxnId="{9AB59778-0633-48AA-A1A0-242F54B49D81}">
      <dgm:prSet/>
      <dgm:spPr/>
      <dgm:t>
        <a:bodyPr/>
        <a:lstStyle/>
        <a:p>
          <a:endParaRPr lang="ru-RU"/>
        </a:p>
      </dgm:t>
    </dgm:pt>
    <dgm:pt modelId="{3BEC0AF3-66C6-4F71-958D-E030AA1D74A5}">
      <dgm:prSet phldrT="[Текст]"/>
      <dgm:spPr/>
      <dgm:t>
        <a:bodyPr/>
        <a:lstStyle/>
        <a:p>
          <a:r>
            <a:rPr lang="ru-RU" dirty="0" smtClean="0"/>
            <a:t>бабочка</a:t>
          </a:r>
          <a:endParaRPr lang="ru-RU" dirty="0"/>
        </a:p>
      </dgm:t>
    </dgm:pt>
    <dgm:pt modelId="{824550D5-91AC-448C-AAA9-72024865C78E}" type="parTrans" cxnId="{73A15D4D-B7C9-44B0-8894-4E8B76D98E0F}">
      <dgm:prSet/>
      <dgm:spPr/>
      <dgm:t>
        <a:bodyPr/>
        <a:lstStyle/>
        <a:p>
          <a:endParaRPr lang="ru-RU"/>
        </a:p>
      </dgm:t>
    </dgm:pt>
    <dgm:pt modelId="{72B476C4-33C1-487C-A05C-6B13AAB2401B}" type="sibTrans" cxnId="{73A15D4D-B7C9-44B0-8894-4E8B76D98E0F}">
      <dgm:prSet/>
      <dgm:spPr/>
      <dgm:t>
        <a:bodyPr/>
        <a:lstStyle/>
        <a:p>
          <a:endParaRPr lang="ru-RU"/>
        </a:p>
      </dgm:t>
    </dgm:pt>
    <dgm:pt modelId="{7960A720-202D-4BB3-9259-7AB58A2A45A6}">
      <dgm:prSet phldrT="[Текст]"/>
      <dgm:spPr/>
      <dgm:t>
        <a:bodyPr/>
        <a:lstStyle/>
        <a:p>
          <a:r>
            <a:rPr lang="ru-RU" dirty="0" smtClean="0"/>
            <a:t>муха</a:t>
          </a:r>
          <a:endParaRPr lang="ru-RU" dirty="0"/>
        </a:p>
      </dgm:t>
    </dgm:pt>
    <dgm:pt modelId="{B0201068-15A7-40DA-98D9-E1623440BD8D}" type="parTrans" cxnId="{2787DC2F-09DE-485E-8E45-76EF801D493C}">
      <dgm:prSet/>
      <dgm:spPr/>
      <dgm:t>
        <a:bodyPr/>
        <a:lstStyle/>
        <a:p>
          <a:endParaRPr lang="ru-RU"/>
        </a:p>
      </dgm:t>
    </dgm:pt>
    <dgm:pt modelId="{FFD23717-6100-454D-945A-9EABB4F68065}" type="sibTrans" cxnId="{2787DC2F-09DE-485E-8E45-76EF801D493C}">
      <dgm:prSet/>
      <dgm:spPr/>
      <dgm:t>
        <a:bodyPr/>
        <a:lstStyle/>
        <a:p>
          <a:endParaRPr lang="ru-RU"/>
        </a:p>
      </dgm:t>
    </dgm:pt>
    <dgm:pt modelId="{BB221B4D-EEED-4B29-8173-47C964E5E37A}">
      <dgm:prSet phldrT="[Текст]"/>
      <dgm:spPr/>
      <dgm:t>
        <a:bodyPr/>
        <a:lstStyle/>
        <a:p>
          <a:r>
            <a:rPr lang="ru-RU" dirty="0" smtClean="0"/>
            <a:t>паук</a:t>
          </a:r>
          <a:endParaRPr lang="ru-RU" dirty="0"/>
        </a:p>
      </dgm:t>
    </dgm:pt>
    <dgm:pt modelId="{AFB3F6C4-BA36-4EF5-A61A-F2E3655CACA4}" type="parTrans" cxnId="{5A58A62C-AE8A-491E-94B5-EF3B738071CA}">
      <dgm:prSet/>
      <dgm:spPr/>
      <dgm:t>
        <a:bodyPr/>
        <a:lstStyle/>
        <a:p>
          <a:endParaRPr lang="ru-RU"/>
        </a:p>
      </dgm:t>
    </dgm:pt>
    <dgm:pt modelId="{45306460-0C70-4FF7-B8FE-58D1BB435BFC}" type="sibTrans" cxnId="{5A58A62C-AE8A-491E-94B5-EF3B738071CA}">
      <dgm:prSet/>
      <dgm:spPr/>
      <dgm:t>
        <a:bodyPr/>
        <a:lstStyle/>
        <a:p>
          <a:endParaRPr lang="ru-RU"/>
        </a:p>
      </dgm:t>
    </dgm:pt>
    <dgm:pt modelId="{7A192F8D-BD92-4129-A4AF-251AF2F62870}" type="pres">
      <dgm:prSet presAssocID="{C3481A10-E25C-44BF-9805-9F20E6A2BE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22230-2C0F-4ECA-9255-F8539AB574CA}" type="pres">
      <dgm:prSet presAssocID="{AE9BB750-F590-4DBB-BCD3-E391F3278699}" presName="compNode" presStyleCnt="0"/>
      <dgm:spPr/>
    </dgm:pt>
    <dgm:pt modelId="{43DB00FA-D180-4D31-B175-90051E95C733}" type="pres">
      <dgm:prSet presAssocID="{AE9BB750-F590-4DBB-BCD3-E391F3278699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072E9B-4F42-4579-93A2-0A4D92714F20}" type="pres">
      <dgm:prSet presAssocID="{AE9BB750-F590-4DBB-BCD3-E391F3278699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9528F-B9B3-4995-994B-6BCE399545CD}" type="pres">
      <dgm:prSet presAssocID="{832E29A3-5550-4FC9-8EEA-E1942B534F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CEBAB9-A6B2-440F-B998-7CFE472183F4}" type="pres">
      <dgm:prSet presAssocID="{3BEC0AF3-66C6-4F71-958D-E030AA1D74A5}" presName="compNode" presStyleCnt="0"/>
      <dgm:spPr/>
    </dgm:pt>
    <dgm:pt modelId="{4D835E59-2C81-40D9-9AF2-6F47ABE9416D}" type="pres">
      <dgm:prSet presAssocID="{3BEC0AF3-66C6-4F71-958D-E030AA1D74A5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15074B-B57F-4A1A-A26D-DC67688FDE01}" type="pres">
      <dgm:prSet presAssocID="{3BEC0AF3-66C6-4F71-958D-E030AA1D74A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3BF0E-10E2-4E18-9359-0D5337B941D7}" type="pres">
      <dgm:prSet presAssocID="{72B476C4-33C1-487C-A05C-6B13AAB240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EA0291-31D8-42BA-9D20-1AFC77846FBA}" type="pres">
      <dgm:prSet presAssocID="{7960A720-202D-4BB3-9259-7AB58A2A45A6}" presName="compNode" presStyleCnt="0"/>
      <dgm:spPr/>
    </dgm:pt>
    <dgm:pt modelId="{38E11532-387C-48A5-A97C-9B6A3AD14986}" type="pres">
      <dgm:prSet presAssocID="{7960A720-202D-4BB3-9259-7AB58A2A45A6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56DAE9F-3155-489C-9307-D65C892D8B36}" type="pres">
      <dgm:prSet presAssocID="{7960A720-202D-4BB3-9259-7AB58A2A45A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C1580-0020-4319-8E79-BF8D57E4BADF}" type="pres">
      <dgm:prSet presAssocID="{FFD23717-6100-454D-945A-9EABB4F680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E02B47-3A38-4E88-ABF2-6DAB64A54DAE}" type="pres">
      <dgm:prSet presAssocID="{BB221B4D-EEED-4B29-8173-47C964E5E37A}" presName="compNode" presStyleCnt="0"/>
      <dgm:spPr/>
    </dgm:pt>
    <dgm:pt modelId="{E229D76A-741A-4C7F-81C1-5A18B5B8C1D3}" type="pres">
      <dgm:prSet presAssocID="{BB221B4D-EEED-4B29-8173-47C964E5E37A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65DE9E1-9A12-42FC-A280-F7924783F9E1}" type="pres">
      <dgm:prSet presAssocID="{BB221B4D-EEED-4B29-8173-47C964E5E37A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54A5E-16DE-4E01-B8CC-0E5877AD8E7C}" type="presOf" srcId="{3BEC0AF3-66C6-4F71-958D-E030AA1D74A5}" destId="{BF15074B-B57F-4A1A-A26D-DC67688FDE01}" srcOrd="0" destOrd="0" presId="urn:microsoft.com/office/officeart/2005/8/layout/pList1"/>
    <dgm:cxn modelId="{F4254787-F112-46B4-843C-A3B47990C33E}" type="presOf" srcId="{832E29A3-5550-4FC9-8EEA-E1942B534FDB}" destId="{7F39528F-B9B3-4995-994B-6BCE399545CD}" srcOrd="0" destOrd="0" presId="urn:microsoft.com/office/officeart/2005/8/layout/pList1"/>
    <dgm:cxn modelId="{982BB9B4-ADBC-473B-87EA-4A496CFAF01A}" type="presOf" srcId="{7960A720-202D-4BB3-9259-7AB58A2A45A6}" destId="{B56DAE9F-3155-489C-9307-D65C892D8B36}" srcOrd="0" destOrd="0" presId="urn:microsoft.com/office/officeart/2005/8/layout/pList1"/>
    <dgm:cxn modelId="{2787DC2F-09DE-485E-8E45-76EF801D493C}" srcId="{C3481A10-E25C-44BF-9805-9F20E6A2BE82}" destId="{7960A720-202D-4BB3-9259-7AB58A2A45A6}" srcOrd="2" destOrd="0" parTransId="{B0201068-15A7-40DA-98D9-E1623440BD8D}" sibTransId="{FFD23717-6100-454D-945A-9EABB4F68065}"/>
    <dgm:cxn modelId="{73A15D4D-B7C9-44B0-8894-4E8B76D98E0F}" srcId="{C3481A10-E25C-44BF-9805-9F20E6A2BE82}" destId="{3BEC0AF3-66C6-4F71-958D-E030AA1D74A5}" srcOrd="1" destOrd="0" parTransId="{824550D5-91AC-448C-AAA9-72024865C78E}" sibTransId="{72B476C4-33C1-487C-A05C-6B13AAB2401B}"/>
    <dgm:cxn modelId="{9AB59778-0633-48AA-A1A0-242F54B49D81}" srcId="{C3481A10-E25C-44BF-9805-9F20E6A2BE82}" destId="{AE9BB750-F590-4DBB-BCD3-E391F3278699}" srcOrd="0" destOrd="0" parTransId="{7BF52D60-F855-4E35-8ED1-61FACE52B790}" sibTransId="{832E29A3-5550-4FC9-8EEA-E1942B534FDB}"/>
    <dgm:cxn modelId="{94176B87-FC4D-4142-9A55-A7BF51F7F204}" type="presOf" srcId="{C3481A10-E25C-44BF-9805-9F20E6A2BE82}" destId="{7A192F8D-BD92-4129-A4AF-251AF2F62870}" srcOrd="0" destOrd="0" presId="urn:microsoft.com/office/officeart/2005/8/layout/pList1"/>
    <dgm:cxn modelId="{FE95001A-BDBB-4704-BF2D-7E160D3B0E38}" type="presOf" srcId="{AE9BB750-F590-4DBB-BCD3-E391F3278699}" destId="{B7072E9B-4F42-4579-93A2-0A4D92714F20}" srcOrd="0" destOrd="0" presId="urn:microsoft.com/office/officeart/2005/8/layout/pList1"/>
    <dgm:cxn modelId="{5A58A62C-AE8A-491E-94B5-EF3B738071CA}" srcId="{C3481A10-E25C-44BF-9805-9F20E6A2BE82}" destId="{BB221B4D-EEED-4B29-8173-47C964E5E37A}" srcOrd="3" destOrd="0" parTransId="{AFB3F6C4-BA36-4EF5-A61A-F2E3655CACA4}" sibTransId="{45306460-0C70-4FF7-B8FE-58D1BB435BFC}"/>
    <dgm:cxn modelId="{E5EDE3DB-65BE-4D16-8F2A-053B104C6004}" type="presOf" srcId="{BB221B4D-EEED-4B29-8173-47C964E5E37A}" destId="{065DE9E1-9A12-42FC-A280-F7924783F9E1}" srcOrd="0" destOrd="0" presId="urn:microsoft.com/office/officeart/2005/8/layout/pList1"/>
    <dgm:cxn modelId="{7A37A595-C40E-45B2-965D-9D4D2B5A6A71}" type="presOf" srcId="{72B476C4-33C1-487C-A05C-6B13AAB2401B}" destId="{F1D3BF0E-10E2-4E18-9359-0D5337B941D7}" srcOrd="0" destOrd="0" presId="urn:microsoft.com/office/officeart/2005/8/layout/pList1"/>
    <dgm:cxn modelId="{4B999E33-72C1-4177-B537-C09278D00EAB}" type="presOf" srcId="{FFD23717-6100-454D-945A-9EABB4F68065}" destId="{6D7C1580-0020-4319-8E79-BF8D57E4BADF}" srcOrd="0" destOrd="0" presId="urn:microsoft.com/office/officeart/2005/8/layout/pList1"/>
    <dgm:cxn modelId="{594C04C6-E4C1-489E-B8AD-FA5BDAA5CABF}" type="presParOf" srcId="{7A192F8D-BD92-4129-A4AF-251AF2F62870}" destId="{1D422230-2C0F-4ECA-9255-F8539AB574CA}" srcOrd="0" destOrd="0" presId="urn:microsoft.com/office/officeart/2005/8/layout/pList1"/>
    <dgm:cxn modelId="{353C356E-B1F3-4FDA-B16F-C9D85D73DC56}" type="presParOf" srcId="{1D422230-2C0F-4ECA-9255-F8539AB574CA}" destId="{43DB00FA-D180-4D31-B175-90051E95C733}" srcOrd="0" destOrd="0" presId="urn:microsoft.com/office/officeart/2005/8/layout/pList1"/>
    <dgm:cxn modelId="{8F7F9754-620B-4B2D-A298-4051EDED454C}" type="presParOf" srcId="{1D422230-2C0F-4ECA-9255-F8539AB574CA}" destId="{B7072E9B-4F42-4579-93A2-0A4D92714F20}" srcOrd="1" destOrd="0" presId="urn:microsoft.com/office/officeart/2005/8/layout/pList1"/>
    <dgm:cxn modelId="{C6BF8AF6-DD4A-48D7-A59B-DAB4ABCE8093}" type="presParOf" srcId="{7A192F8D-BD92-4129-A4AF-251AF2F62870}" destId="{7F39528F-B9B3-4995-994B-6BCE399545CD}" srcOrd="1" destOrd="0" presId="urn:microsoft.com/office/officeart/2005/8/layout/pList1"/>
    <dgm:cxn modelId="{4A67303D-E597-47F4-AAD9-F32D78A2647B}" type="presParOf" srcId="{7A192F8D-BD92-4129-A4AF-251AF2F62870}" destId="{11CEBAB9-A6B2-440F-B998-7CFE472183F4}" srcOrd="2" destOrd="0" presId="urn:microsoft.com/office/officeart/2005/8/layout/pList1"/>
    <dgm:cxn modelId="{AFEA6FF4-A894-4C44-8004-F931F206B3D0}" type="presParOf" srcId="{11CEBAB9-A6B2-440F-B998-7CFE472183F4}" destId="{4D835E59-2C81-40D9-9AF2-6F47ABE9416D}" srcOrd="0" destOrd="0" presId="urn:microsoft.com/office/officeart/2005/8/layout/pList1"/>
    <dgm:cxn modelId="{A65F0BF9-B8AF-443C-893E-BEF77E975B6D}" type="presParOf" srcId="{11CEBAB9-A6B2-440F-B998-7CFE472183F4}" destId="{BF15074B-B57F-4A1A-A26D-DC67688FDE01}" srcOrd="1" destOrd="0" presId="urn:microsoft.com/office/officeart/2005/8/layout/pList1"/>
    <dgm:cxn modelId="{4483114C-A467-42BC-A887-3E5A6A4B093A}" type="presParOf" srcId="{7A192F8D-BD92-4129-A4AF-251AF2F62870}" destId="{F1D3BF0E-10E2-4E18-9359-0D5337B941D7}" srcOrd="3" destOrd="0" presId="urn:microsoft.com/office/officeart/2005/8/layout/pList1"/>
    <dgm:cxn modelId="{C86D45AB-7C51-45A1-BE55-73591C37AA98}" type="presParOf" srcId="{7A192F8D-BD92-4129-A4AF-251AF2F62870}" destId="{9DEA0291-31D8-42BA-9D20-1AFC77846FBA}" srcOrd="4" destOrd="0" presId="urn:microsoft.com/office/officeart/2005/8/layout/pList1"/>
    <dgm:cxn modelId="{75EADE46-6124-4277-BB3D-C6E7D8A3C223}" type="presParOf" srcId="{9DEA0291-31D8-42BA-9D20-1AFC77846FBA}" destId="{38E11532-387C-48A5-A97C-9B6A3AD14986}" srcOrd="0" destOrd="0" presId="urn:microsoft.com/office/officeart/2005/8/layout/pList1"/>
    <dgm:cxn modelId="{44FD15A8-3762-4DBD-9564-449F321CA355}" type="presParOf" srcId="{9DEA0291-31D8-42BA-9D20-1AFC77846FBA}" destId="{B56DAE9F-3155-489C-9307-D65C892D8B36}" srcOrd="1" destOrd="0" presId="urn:microsoft.com/office/officeart/2005/8/layout/pList1"/>
    <dgm:cxn modelId="{62A6AB65-5DCE-44E1-AB4E-C8A426635D52}" type="presParOf" srcId="{7A192F8D-BD92-4129-A4AF-251AF2F62870}" destId="{6D7C1580-0020-4319-8E79-BF8D57E4BADF}" srcOrd="5" destOrd="0" presId="urn:microsoft.com/office/officeart/2005/8/layout/pList1"/>
    <dgm:cxn modelId="{E876942B-BC25-44C7-8B66-7FD9995725AF}" type="presParOf" srcId="{7A192F8D-BD92-4129-A4AF-251AF2F62870}" destId="{C0E02B47-3A38-4E88-ABF2-6DAB64A54DAE}" srcOrd="6" destOrd="0" presId="urn:microsoft.com/office/officeart/2005/8/layout/pList1"/>
    <dgm:cxn modelId="{D0FE94BE-0363-4CB9-B7CA-DC05210ABF04}" type="presParOf" srcId="{C0E02B47-3A38-4E88-ABF2-6DAB64A54DAE}" destId="{E229D76A-741A-4C7F-81C1-5A18B5B8C1D3}" srcOrd="0" destOrd="0" presId="urn:microsoft.com/office/officeart/2005/8/layout/pList1"/>
    <dgm:cxn modelId="{A4C619C4-EBAB-40B8-AE11-551E1610AEEF}" type="presParOf" srcId="{C0E02B47-3A38-4E88-ABF2-6DAB64A54DAE}" destId="{065DE9E1-9A12-42FC-A280-F7924783F9E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6FB64-FD66-45D9-90C5-0C7809BAE23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C8B82-4CF6-456B-BB2A-5183293CB6CE}">
      <dgm:prSet phldrT="[Текст]"/>
      <dgm:spPr/>
      <dgm:t>
        <a:bodyPr/>
        <a:lstStyle/>
        <a:p>
          <a:r>
            <a:rPr lang="ru-RU" dirty="0" smtClean="0"/>
            <a:t>Гусеница</a:t>
          </a:r>
          <a:endParaRPr lang="ru-RU" dirty="0"/>
        </a:p>
      </dgm:t>
    </dgm:pt>
    <dgm:pt modelId="{33CF531C-0B93-4C00-83C1-206C91EEF7AD}" type="parTrans" cxnId="{7F568B74-D364-4FE0-9930-F7EC5663E0E7}">
      <dgm:prSet/>
      <dgm:spPr/>
      <dgm:t>
        <a:bodyPr/>
        <a:lstStyle/>
        <a:p>
          <a:endParaRPr lang="ru-RU"/>
        </a:p>
      </dgm:t>
    </dgm:pt>
    <dgm:pt modelId="{4CF178D6-ED1D-48C0-9B3D-3FEF164A27DE}" type="sibTrans" cxnId="{7F568B74-D364-4FE0-9930-F7EC5663E0E7}">
      <dgm:prSet/>
      <dgm:spPr/>
      <dgm:t>
        <a:bodyPr/>
        <a:lstStyle/>
        <a:p>
          <a:endParaRPr lang="ru-RU"/>
        </a:p>
      </dgm:t>
    </dgm:pt>
    <dgm:pt modelId="{72B10BD5-A5AA-4ADF-B819-9D0AEF0AF3AF}">
      <dgm:prSet phldrT="[Текст]"/>
      <dgm:spPr/>
      <dgm:t>
        <a:bodyPr/>
        <a:lstStyle/>
        <a:p>
          <a:r>
            <a:rPr lang="ru-RU" dirty="0" smtClean="0"/>
            <a:t>Пчела </a:t>
          </a:r>
          <a:endParaRPr lang="ru-RU" dirty="0"/>
        </a:p>
      </dgm:t>
    </dgm:pt>
    <dgm:pt modelId="{F2E74733-06C9-4588-BE23-34AEDAA60780}" type="parTrans" cxnId="{74267BB5-2CA9-4162-82A6-60FBF5F5EDFC}">
      <dgm:prSet/>
      <dgm:spPr/>
      <dgm:t>
        <a:bodyPr/>
        <a:lstStyle/>
        <a:p>
          <a:endParaRPr lang="ru-RU"/>
        </a:p>
      </dgm:t>
    </dgm:pt>
    <dgm:pt modelId="{AE3A3E2A-D2FE-4DE2-9E75-FFD8C7DE4CBF}" type="sibTrans" cxnId="{74267BB5-2CA9-4162-82A6-60FBF5F5EDFC}">
      <dgm:prSet/>
      <dgm:spPr/>
      <dgm:t>
        <a:bodyPr/>
        <a:lstStyle/>
        <a:p>
          <a:endParaRPr lang="ru-RU"/>
        </a:p>
      </dgm:t>
    </dgm:pt>
    <dgm:pt modelId="{45F2E4F0-98B1-4D78-8C2B-B5CA4863F23A}">
      <dgm:prSet phldrT="[Текст]"/>
      <dgm:spPr/>
      <dgm:t>
        <a:bodyPr/>
        <a:lstStyle/>
        <a:p>
          <a:r>
            <a:rPr lang="ru-RU" dirty="0" smtClean="0"/>
            <a:t>Божья Коровка</a:t>
          </a:r>
          <a:endParaRPr lang="ru-RU" dirty="0"/>
        </a:p>
      </dgm:t>
    </dgm:pt>
    <dgm:pt modelId="{40A359F5-30B0-482B-88E8-973A332825DC}" type="parTrans" cxnId="{827D4D53-AACA-45FF-B0F9-26085F535E1A}">
      <dgm:prSet/>
      <dgm:spPr/>
      <dgm:t>
        <a:bodyPr/>
        <a:lstStyle/>
        <a:p>
          <a:endParaRPr lang="ru-RU"/>
        </a:p>
      </dgm:t>
    </dgm:pt>
    <dgm:pt modelId="{821CC0CD-9DE8-4969-80B4-F181C7E4517E}" type="sibTrans" cxnId="{827D4D53-AACA-45FF-B0F9-26085F535E1A}">
      <dgm:prSet/>
      <dgm:spPr/>
      <dgm:t>
        <a:bodyPr/>
        <a:lstStyle/>
        <a:p>
          <a:endParaRPr lang="ru-RU"/>
        </a:p>
      </dgm:t>
    </dgm:pt>
    <dgm:pt modelId="{50C50FB8-C3E2-448D-A156-3E8B7C773269}">
      <dgm:prSet phldrT="[Текст]"/>
      <dgm:spPr/>
      <dgm:t>
        <a:bodyPr/>
        <a:lstStyle/>
        <a:p>
          <a:r>
            <a:rPr lang="ru-RU" dirty="0" smtClean="0"/>
            <a:t>Муравей</a:t>
          </a:r>
          <a:endParaRPr lang="ru-RU" dirty="0"/>
        </a:p>
      </dgm:t>
    </dgm:pt>
    <dgm:pt modelId="{4175DEA4-7765-4DA9-9667-553C7878954E}" type="parTrans" cxnId="{616409D5-F3F9-4D9B-AD13-7D21784D3657}">
      <dgm:prSet/>
      <dgm:spPr/>
      <dgm:t>
        <a:bodyPr/>
        <a:lstStyle/>
        <a:p>
          <a:endParaRPr lang="ru-RU"/>
        </a:p>
      </dgm:t>
    </dgm:pt>
    <dgm:pt modelId="{F7D6CE16-D596-4DB6-B799-E18095D45A59}" type="sibTrans" cxnId="{616409D5-F3F9-4D9B-AD13-7D21784D3657}">
      <dgm:prSet/>
      <dgm:spPr/>
      <dgm:t>
        <a:bodyPr/>
        <a:lstStyle/>
        <a:p>
          <a:endParaRPr lang="ru-RU"/>
        </a:p>
      </dgm:t>
    </dgm:pt>
    <dgm:pt modelId="{9B3C29BF-8B5E-4022-8CFA-04C04E52C3EB}" type="pres">
      <dgm:prSet presAssocID="{1F56FB64-FD66-45D9-90C5-0C7809BAE2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E5C2D-0FE5-4FC8-9D0E-0ACA1B1E7073}" type="pres">
      <dgm:prSet presAssocID="{919C8B82-4CF6-456B-BB2A-5183293CB6CE}" presName="compNode" presStyleCnt="0"/>
      <dgm:spPr/>
    </dgm:pt>
    <dgm:pt modelId="{5C51E24B-7FA7-4FD9-A8C3-A5BB65DF64FC}" type="pres">
      <dgm:prSet presAssocID="{919C8B82-4CF6-456B-BB2A-5183293CB6CE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7B0E96-86E4-434C-A97F-B7CBC5BF1327}" type="pres">
      <dgm:prSet presAssocID="{919C8B82-4CF6-456B-BB2A-5183293CB6C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C2DB7-644E-46B7-A01E-30883B97A4DB}" type="pres">
      <dgm:prSet presAssocID="{4CF178D6-ED1D-48C0-9B3D-3FEF164A27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5E45B9-2C4C-4A3D-880A-F0C85AF924E6}" type="pres">
      <dgm:prSet presAssocID="{72B10BD5-A5AA-4ADF-B819-9D0AEF0AF3AF}" presName="compNode" presStyleCnt="0"/>
      <dgm:spPr/>
    </dgm:pt>
    <dgm:pt modelId="{1D249279-6EE5-4E12-B4AE-578144D0381A}" type="pres">
      <dgm:prSet presAssocID="{72B10BD5-A5AA-4ADF-B819-9D0AEF0AF3AF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36CF5B-9726-41B9-8FA5-A11F2AA85774}" type="pres">
      <dgm:prSet presAssocID="{72B10BD5-A5AA-4ADF-B819-9D0AEF0AF3AF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6CAF5-2EFC-4748-ADF0-0117F9DA3670}" type="pres">
      <dgm:prSet presAssocID="{AE3A3E2A-D2FE-4DE2-9E75-FFD8C7DE4C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E6AAED-4008-4834-A259-3DB7B218A2E4}" type="pres">
      <dgm:prSet presAssocID="{45F2E4F0-98B1-4D78-8C2B-B5CA4863F23A}" presName="compNode" presStyleCnt="0"/>
      <dgm:spPr/>
    </dgm:pt>
    <dgm:pt modelId="{E8AB671F-EBC3-4F54-AC4E-A7E8370CA29B}" type="pres">
      <dgm:prSet presAssocID="{45F2E4F0-98B1-4D78-8C2B-B5CA4863F23A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5E8E92-BC35-4F10-9572-CF5196940EC7}" type="pres">
      <dgm:prSet presAssocID="{45F2E4F0-98B1-4D78-8C2B-B5CA4863F23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804DE-53F7-4B06-BED4-632E4DF6101D}" type="pres">
      <dgm:prSet presAssocID="{821CC0CD-9DE8-4969-80B4-F181C7E451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A1C66F-8430-486A-82ED-89B80CF86E2C}" type="pres">
      <dgm:prSet presAssocID="{50C50FB8-C3E2-448D-A156-3E8B7C773269}" presName="compNode" presStyleCnt="0"/>
      <dgm:spPr/>
    </dgm:pt>
    <dgm:pt modelId="{D27B6A28-0A91-48C6-B102-1A4C4C606A26}" type="pres">
      <dgm:prSet presAssocID="{50C50FB8-C3E2-448D-A156-3E8B7C773269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2C1EAB9-6951-4A34-9111-D41805A862F4}" type="pres">
      <dgm:prSet presAssocID="{50C50FB8-C3E2-448D-A156-3E8B7C77326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B10AA-26DC-48BC-B90E-4C21EA367029}" type="presOf" srcId="{1F56FB64-FD66-45D9-90C5-0C7809BAE23E}" destId="{9B3C29BF-8B5E-4022-8CFA-04C04E52C3EB}" srcOrd="0" destOrd="0" presId="urn:microsoft.com/office/officeart/2005/8/layout/pList1"/>
    <dgm:cxn modelId="{827D4D53-AACA-45FF-B0F9-26085F535E1A}" srcId="{1F56FB64-FD66-45D9-90C5-0C7809BAE23E}" destId="{45F2E4F0-98B1-4D78-8C2B-B5CA4863F23A}" srcOrd="2" destOrd="0" parTransId="{40A359F5-30B0-482B-88E8-973A332825DC}" sibTransId="{821CC0CD-9DE8-4969-80B4-F181C7E4517E}"/>
    <dgm:cxn modelId="{616409D5-F3F9-4D9B-AD13-7D21784D3657}" srcId="{1F56FB64-FD66-45D9-90C5-0C7809BAE23E}" destId="{50C50FB8-C3E2-448D-A156-3E8B7C773269}" srcOrd="3" destOrd="0" parTransId="{4175DEA4-7765-4DA9-9667-553C7878954E}" sibTransId="{F7D6CE16-D596-4DB6-B799-E18095D45A59}"/>
    <dgm:cxn modelId="{E154B76A-9BA7-464F-B7A2-9DF7F87850D3}" type="presOf" srcId="{50C50FB8-C3E2-448D-A156-3E8B7C773269}" destId="{A2C1EAB9-6951-4A34-9111-D41805A862F4}" srcOrd="0" destOrd="0" presId="urn:microsoft.com/office/officeart/2005/8/layout/pList1"/>
    <dgm:cxn modelId="{FC2AD15C-D3FB-4D12-AF8E-55473597A40C}" type="presOf" srcId="{821CC0CD-9DE8-4969-80B4-F181C7E4517E}" destId="{F3E804DE-53F7-4B06-BED4-632E4DF6101D}" srcOrd="0" destOrd="0" presId="urn:microsoft.com/office/officeart/2005/8/layout/pList1"/>
    <dgm:cxn modelId="{F7A859A7-35B0-44DC-8921-BFB0EAFA6146}" type="presOf" srcId="{4CF178D6-ED1D-48C0-9B3D-3FEF164A27DE}" destId="{D56C2DB7-644E-46B7-A01E-30883B97A4DB}" srcOrd="0" destOrd="0" presId="urn:microsoft.com/office/officeart/2005/8/layout/pList1"/>
    <dgm:cxn modelId="{645575E1-2367-4883-86AD-DFF84B4C3462}" type="presOf" srcId="{72B10BD5-A5AA-4ADF-B819-9D0AEF0AF3AF}" destId="{0436CF5B-9726-41B9-8FA5-A11F2AA85774}" srcOrd="0" destOrd="0" presId="urn:microsoft.com/office/officeart/2005/8/layout/pList1"/>
    <dgm:cxn modelId="{85C3D454-C570-4AEB-9E2C-7494DB564B7D}" type="presOf" srcId="{AE3A3E2A-D2FE-4DE2-9E75-FFD8C7DE4CBF}" destId="{CA86CAF5-2EFC-4748-ADF0-0117F9DA3670}" srcOrd="0" destOrd="0" presId="urn:microsoft.com/office/officeart/2005/8/layout/pList1"/>
    <dgm:cxn modelId="{EFC36864-B2DD-4754-AC13-D051C4D7ECFE}" type="presOf" srcId="{45F2E4F0-98B1-4D78-8C2B-B5CA4863F23A}" destId="{395E8E92-BC35-4F10-9572-CF5196940EC7}" srcOrd="0" destOrd="0" presId="urn:microsoft.com/office/officeart/2005/8/layout/pList1"/>
    <dgm:cxn modelId="{57C9CC67-7BFE-4349-BF6C-FC74686011D1}" type="presOf" srcId="{919C8B82-4CF6-456B-BB2A-5183293CB6CE}" destId="{C07B0E96-86E4-434C-A97F-B7CBC5BF1327}" srcOrd="0" destOrd="0" presId="urn:microsoft.com/office/officeart/2005/8/layout/pList1"/>
    <dgm:cxn modelId="{7F568B74-D364-4FE0-9930-F7EC5663E0E7}" srcId="{1F56FB64-FD66-45D9-90C5-0C7809BAE23E}" destId="{919C8B82-4CF6-456B-BB2A-5183293CB6CE}" srcOrd="0" destOrd="0" parTransId="{33CF531C-0B93-4C00-83C1-206C91EEF7AD}" sibTransId="{4CF178D6-ED1D-48C0-9B3D-3FEF164A27DE}"/>
    <dgm:cxn modelId="{74267BB5-2CA9-4162-82A6-60FBF5F5EDFC}" srcId="{1F56FB64-FD66-45D9-90C5-0C7809BAE23E}" destId="{72B10BD5-A5AA-4ADF-B819-9D0AEF0AF3AF}" srcOrd="1" destOrd="0" parTransId="{F2E74733-06C9-4588-BE23-34AEDAA60780}" sibTransId="{AE3A3E2A-D2FE-4DE2-9E75-FFD8C7DE4CBF}"/>
    <dgm:cxn modelId="{A7BABB82-D43F-403F-98BB-47598097087E}" type="presParOf" srcId="{9B3C29BF-8B5E-4022-8CFA-04C04E52C3EB}" destId="{E2FE5C2D-0FE5-4FC8-9D0E-0ACA1B1E7073}" srcOrd="0" destOrd="0" presId="urn:microsoft.com/office/officeart/2005/8/layout/pList1"/>
    <dgm:cxn modelId="{8F510E2B-27F4-4E8E-B713-DB4230DB595C}" type="presParOf" srcId="{E2FE5C2D-0FE5-4FC8-9D0E-0ACA1B1E7073}" destId="{5C51E24B-7FA7-4FD9-A8C3-A5BB65DF64FC}" srcOrd="0" destOrd="0" presId="urn:microsoft.com/office/officeart/2005/8/layout/pList1"/>
    <dgm:cxn modelId="{D6502EF5-F4E7-459C-8772-68EB4951DD49}" type="presParOf" srcId="{E2FE5C2D-0FE5-4FC8-9D0E-0ACA1B1E7073}" destId="{C07B0E96-86E4-434C-A97F-B7CBC5BF1327}" srcOrd="1" destOrd="0" presId="urn:microsoft.com/office/officeart/2005/8/layout/pList1"/>
    <dgm:cxn modelId="{5F713687-1904-42E4-BEF5-011549B51FDC}" type="presParOf" srcId="{9B3C29BF-8B5E-4022-8CFA-04C04E52C3EB}" destId="{D56C2DB7-644E-46B7-A01E-30883B97A4DB}" srcOrd="1" destOrd="0" presId="urn:microsoft.com/office/officeart/2005/8/layout/pList1"/>
    <dgm:cxn modelId="{672EC930-F5A4-4123-89B0-BA05073004AC}" type="presParOf" srcId="{9B3C29BF-8B5E-4022-8CFA-04C04E52C3EB}" destId="{D35E45B9-2C4C-4A3D-880A-F0C85AF924E6}" srcOrd="2" destOrd="0" presId="urn:microsoft.com/office/officeart/2005/8/layout/pList1"/>
    <dgm:cxn modelId="{794D48CF-E042-4C7E-B641-A3EA7B63A7EE}" type="presParOf" srcId="{D35E45B9-2C4C-4A3D-880A-F0C85AF924E6}" destId="{1D249279-6EE5-4E12-B4AE-578144D0381A}" srcOrd="0" destOrd="0" presId="urn:microsoft.com/office/officeart/2005/8/layout/pList1"/>
    <dgm:cxn modelId="{112728AA-1792-470C-9373-88C843F54846}" type="presParOf" srcId="{D35E45B9-2C4C-4A3D-880A-F0C85AF924E6}" destId="{0436CF5B-9726-41B9-8FA5-A11F2AA85774}" srcOrd="1" destOrd="0" presId="urn:microsoft.com/office/officeart/2005/8/layout/pList1"/>
    <dgm:cxn modelId="{8F4048D0-2909-4D23-B1D9-DB9D80F9395B}" type="presParOf" srcId="{9B3C29BF-8B5E-4022-8CFA-04C04E52C3EB}" destId="{CA86CAF5-2EFC-4748-ADF0-0117F9DA3670}" srcOrd="3" destOrd="0" presId="urn:microsoft.com/office/officeart/2005/8/layout/pList1"/>
    <dgm:cxn modelId="{FC74BD66-A0BD-43B8-A72C-F417020B7A36}" type="presParOf" srcId="{9B3C29BF-8B5E-4022-8CFA-04C04E52C3EB}" destId="{26E6AAED-4008-4834-A259-3DB7B218A2E4}" srcOrd="4" destOrd="0" presId="urn:microsoft.com/office/officeart/2005/8/layout/pList1"/>
    <dgm:cxn modelId="{DDF6F7F7-15DB-4731-8DB3-E1B1BE933A83}" type="presParOf" srcId="{26E6AAED-4008-4834-A259-3DB7B218A2E4}" destId="{E8AB671F-EBC3-4F54-AC4E-A7E8370CA29B}" srcOrd="0" destOrd="0" presId="urn:microsoft.com/office/officeart/2005/8/layout/pList1"/>
    <dgm:cxn modelId="{90758B08-D70F-43E9-B603-DFEE59403EEF}" type="presParOf" srcId="{26E6AAED-4008-4834-A259-3DB7B218A2E4}" destId="{395E8E92-BC35-4F10-9572-CF5196940EC7}" srcOrd="1" destOrd="0" presId="urn:microsoft.com/office/officeart/2005/8/layout/pList1"/>
    <dgm:cxn modelId="{CF4B7EEB-AC12-4EBC-A4A2-A376AF6AB5C7}" type="presParOf" srcId="{9B3C29BF-8B5E-4022-8CFA-04C04E52C3EB}" destId="{F3E804DE-53F7-4B06-BED4-632E4DF6101D}" srcOrd="5" destOrd="0" presId="urn:microsoft.com/office/officeart/2005/8/layout/pList1"/>
    <dgm:cxn modelId="{D9FE5418-C320-4A3A-9EC6-284FCB5AF34C}" type="presParOf" srcId="{9B3C29BF-8B5E-4022-8CFA-04C04E52C3EB}" destId="{19A1C66F-8430-486A-82ED-89B80CF86E2C}" srcOrd="6" destOrd="0" presId="urn:microsoft.com/office/officeart/2005/8/layout/pList1"/>
    <dgm:cxn modelId="{D1FD9893-B776-4E09-9486-7F7C15EE5BBD}" type="presParOf" srcId="{19A1C66F-8430-486A-82ED-89B80CF86E2C}" destId="{D27B6A28-0A91-48C6-B102-1A4C4C606A26}" srcOrd="0" destOrd="0" presId="urn:microsoft.com/office/officeart/2005/8/layout/pList1"/>
    <dgm:cxn modelId="{45373507-EEC2-4F88-BD04-C58593CEDD00}" type="presParOf" srcId="{19A1C66F-8430-486A-82ED-89B80CF86E2C}" destId="{A2C1EAB9-6951-4A34-9111-D41805A862F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B00FA-D180-4D31-B175-90051E95C733}">
      <dsp:nvSpPr>
        <dsp:cNvPr id="0" name=""/>
        <dsp:cNvSpPr/>
      </dsp:nvSpPr>
      <dsp:spPr>
        <a:xfrm>
          <a:off x="79724" y="1369"/>
          <a:ext cx="2126874" cy="14654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72E9B-4F42-4579-93A2-0A4D92714F20}">
      <dsp:nvSpPr>
        <dsp:cNvPr id="0" name=""/>
        <dsp:cNvSpPr/>
      </dsp:nvSpPr>
      <dsp:spPr>
        <a:xfrm>
          <a:off x="79724" y="1466785"/>
          <a:ext cx="2126874" cy="78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кузнечик</a:t>
          </a:r>
          <a:endParaRPr lang="ru-RU" sz="2800" kern="1200" dirty="0"/>
        </a:p>
      </dsp:txBody>
      <dsp:txXfrm>
        <a:off x="79724" y="1466785"/>
        <a:ext cx="2126874" cy="789070"/>
      </dsp:txXfrm>
    </dsp:sp>
    <dsp:sp modelId="{4D835E59-2C81-40D9-9AF2-6F47ABE9416D}">
      <dsp:nvSpPr>
        <dsp:cNvPr id="0" name=""/>
        <dsp:cNvSpPr/>
      </dsp:nvSpPr>
      <dsp:spPr>
        <a:xfrm>
          <a:off x="2419375" y="1369"/>
          <a:ext cx="2126874" cy="146541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5074B-B57F-4A1A-A26D-DC67688FDE01}">
      <dsp:nvSpPr>
        <dsp:cNvPr id="0" name=""/>
        <dsp:cNvSpPr/>
      </dsp:nvSpPr>
      <dsp:spPr>
        <a:xfrm>
          <a:off x="2419375" y="1466785"/>
          <a:ext cx="2126874" cy="78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бабочка</a:t>
          </a:r>
          <a:endParaRPr lang="ru-RU" sz="2800" kern="1200" dirty="0"/>
        </a:p>
      </dsp:txBody>
      <dsp:txXfrm>
        <a:off x="2419375" y="1466785"/>
        <a:ext cx="2126874" cy="789070"/>
      </dsp:txXfrm>
    </dsp:sp>
    <dsp:sp modelId="{38E11532-387C-48A5-A97C-9B6A3AD14986}">
      <dsp:nvSpPr>
        <dsp:cNvPr id="0" name=""/>
        <dsp:cNvSpPr/>
      </dsp:nvSpPr>
      <dsp:spPr>
        <a:xfrm>
          <a:off x="79724" y="2468543"/>
          <a:ext cx="2126874" cy="146541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DAE9F-3155-489C-9307-D65C892D8B36}">
      <dsp:nvSpPr>
        <dsp:cNvPr id="0" name=""/>
        <dsp:cNvSpPr/>
      </dsp:nvSpPr>
      <dsp:spPr>
        <a:xfrm>
          <a:off x="79724" y="3933959"/>
          <a:ext cx="2126874" cy="78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муха</a:t>
          </a:r>
          <a:endParaRPr lang="ru-RU" sz="2800" kern="1200" dirty="0"/>
        </a:p>
      </dsp:txBody>
      <dsp:txXfrm>
        <a:off x="79724" y="3933959"/>
        <a:ext cx="2126874" cy="789070"/>
      </dsp:txXfrm>
    </dsp:sp>
    <dsp:sp modelId="{E229D76A-741A-4C7F-81C1-5A18B5B8C1D3}">
      <dsp:nvSpPr>
        <dsp:cNvPr id="0" name=""/>
        <dsp:cNvSpPr/>
      </dsp:nvSpPr>
      <dsp:spPr>
        <a:xfrm>
          <a:off x="2419375" y="2468543"/>
          <a:ext cx="2126874" cy="146541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DE9E1-9A12-42FC-A280-F7924783F9E1}">
      <dsp:nvSpPr>
        <dsp:cNvPr id="0" name=""/>
        <dsp:cNvSpPr/>
      </dsp:nvSpPr>
      <dsp:spPr>
        <a:xfrm>
          <a:off x="2419375" y="3933959"/>
          <a:ext cx="2126874" cy="78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паук</a:t>
          </a:r>
          <a:endParaRPr lang="ru-RU" sz="2800" kern="1200" dirty="0"/>
        </a:p>
      </dsp:txBody>
      <dsp:txXfrm>
        <a:off x="2419375" y="3933959"/>
        <a:ext cx="2126874" cy="789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1E24B-7FA7-4FD9-A8C3-A5BB65DF64FC}">
      <dsp:nvSpPr>
        <dsp:cNvPr id="0" name=""/>
        <dsp:cNvSpPr/>
      </dsp:nvSpPr>
      <dsp:spPr>
        <a:xfrm>
          <a:off x="79724" y="1369"/>
          <a:ext cx="2126874" cy="14654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0E96-86E4-434C-A97F-B7CBC5BF1327}">
      <dsp:nvSpPr>
        <dsp:cNvPr id="0" name=""/>
        <dsp:cNvSpPr/>
      </dsp:nvSpPr>
      <dsp:spPr>
        <a:xfrm>
          <a:off x="79724" y="1466785"/>
          <a:ext cx="2126874" cy="78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Гусеница</a:t>
          </a:r>
          <a:endParaRPr lang="ru-RU" sz="2200" kern="1200" dirty="0"/>
        </a:p>
      </dsp:txBody>
      <dsp:txXfrm>
        <a:off x="79724" y="1466785"/>
        <a:ext cx="2126874" cy="789070"/>
      </dsp:txXfrm>
    </dsp:sp>
    <dsp:sp modelId="{1D249279-6EE5-4E12-B4AE-578144D0381A}">
      <dsp:nvSpPr>
        <dsp:cNvPr id="0" name=""/>
        <dsp:cNvSpPr/>
      </dsp:nvSpPr>
      <dsp:spPr>
        <a:xfrm>
          <a:off x="2419375" y="1369"/>
          <a:ext cx="2126874" cy="146541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6CF5B-9726-41B9-8FA5-A11F2AA85774}">
      <dsp:nvSpPr>
        <dsp:cNvPr id="0" name=""/>
        <dsp:cNvSpPr/>
      </dsp:nvSpPr>
      <dsp:spPr>
        <a:xfrm>
          <a:off x="2419375" y="1466785"/>
          <a:ext cx="2126874" cy="78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Пчела </a:t>
          </a:r>
          <a:endParaRPr lang="ru-RU" sz="2200" kern="1200" dirty="0"/>
        </a:p>
      </dsp:txBody>
      <dsp:txXfrm>
        <a:off x="2419375" y="1466785"/>
        <a:ext cx="2126874" cy="789070"/>
      </dsp:txXfrm>
    </dsp:sp>
    <dsp:sp modelId="{E8AB671F-EBC3-4F54-AC4E-A7E8370CA29B}">
      <dsp:nvSpPr>
        <dsp:cNvPr id="0" name=""/>
        <dsp:cNvSpPr/>
      </dsp:nvSpPr>
      <dsp:spPr>
        <a:xfrm>
          <a:off x="79724" y="2468543"/>
          <a:ext cx="2126874" cy="146541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E8E92-BC35-4F10-9572-CF5196940EC7}">
      <dsp:nvSpPr>
        <dsp:cNvPr id="0" name=""/>
        <dsp:cNvSpPr/>
      </dsp:nvSpPr>
      <dsp:spPr>
        <a:xfrm>
          <a:off x="79724" y="3933959"/>
          <a:ext cx="2126874" cy="78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Божья Коровка</a:t>
          </a:r>
          <a:endParaRPr lang="ru-RU" sz="2200" kern="1200" dirty="0"/>
        </a:p>
      </dsp:txBody>
      <dsp:txXfrm>
        <a:off x="79724" y="3933959"/>
        <a:ext cx="2126874" cy="789070"/>
      </dsp:txXfrm>
    </dsp:sp>
    <dsp:sp modelId="{D27B6A28-0A91-48C6-B102-1A4C4C606A26}">
      <dsp:nvSpPr>
        <dsp:cNvPr id="0" name=""/>
        <dsp:cNvSpPr/>
      </dsp:nvSpPr>
      <dsp:spPr>
        <a:xfrm>
          <a:off x="2419375" y="2468543"/>
          <a:ext cx="2126874" cy="146541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1EAB9-6951-4A34-9111-D41805A862F4}">
      <dsp:nvSpPr>
        <dsp:cNvPr id="0" name=""/>
        <dsp:cNvSpPr/>
      </dsp:nvSpPr>
      <dsp:spPr>
        <a:xfrm>
          <a:off x="2419375" y="3933959"/>
          <a:ext cx="2126874" cy="78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Муравей</a:t>
          </a:r>
          <a:endParaRPr lang="ru-RU" sz="2200" kern="1200" dirty="0"/>
        </a:p>
      </dsp:txBody>
      <dsp:txXfrm>
        <a:off x="2419375" y="3933959"/>
        <a:ext cx="2126874" cy="78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8308C3-C5A4-40BD-BF45-493781EDB6FB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0CA0A0-B8BE-433E-B9CA-66111BA82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Насекомые и цветы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спрятался?»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3 фигурки насекомых, дети запоминают например; бабочка, муха, паук. закрывают глазки</a:t>
            </a:r>
            <a:r>
              <a:rPr lang="ru-RU" dirty="0" smtClean="0"/>
              <a:t>, убираем </a:t>
            </a:r>
            <a:r>
              <a:rPr lang="ru-RU" dirty="0" smtClean="0"/>
              <a:t>одно насекомое, дети угадывают, кто спрятался? Если не могут, </a:t>
            </a:r>
            <a:r>
              <a:rPr lang="ru-RU" dirty="0" smtClean="0"/>
              <a:t>подсказываем, </a:t>
            </a:r>
            <a:r>
              <a:rPr lang="ru-RU" dirty="0" smtClean="0"/>
              <a:t>называя важные признаки данного насекомого).</a:t>
            </a:r>
            <a:endParaRPr lang="ru-RU" dirty="0"/>
          </a:p>
        </p:txBody>
      </p:sp>
      <p:pic>
        <p:nvPicPr>
          <p:cNvPr id="6" name="Содержимое 5" descr="прятки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95033"/>
            <a:ext cx="4625975" cy="25948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«Какого Цвета?»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сколько </a:t>
            </a:r>
            <a:r>
              <a:rPr lang="ru-RU" dirty="0" smtClean="0"/>
              <a:t>бабочек прилетело к нам, давайте их посчитаем (считаем бабочек), какого они цвета? Посмотрите на полянке, сколько </a:t>
            </a:r>
            <a:r>
              <a:rPr lang="ru-RU" dirty="0" smtClean="0"/>
              <a:t>удивительных цветов</a:t>
            </a:r>
          </a:p>
          <a:p>
            <a:r>
              <a:rPr lang="ru-RU" dirty="0" smtClean="0"/>
              <a:t>«давайте </a:t>
            </a:r>
            <a:r>
              <a:rPr lang="ru-RU" dirty="0" smtClean="0"/>
              <a:t>посадим бабочек на  цветы по </a:t>
            </a:r>
            <a:r>
              <a:rPr lang="ru-RU" dirty="0" smtClean="0"/>
              <a:t>цвету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бабо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0483"/>
            <a:ext cx="4625975" cy="30839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76720" y="2772818"/>
            <a:ext cx="6415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1058276"/>
            <a:ext cx="860812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Формировать представления о разнообразии мира насекомых и цветов;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Различать и называть основные цвета: желтый, красный, синий, и зеленый;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Различать виды насекомых и цветов, выделять их основные признаки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(кто летает, кто ползает, кто кусается и т.д.);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Закрепить понятия «Один - много», «Большой - маленький»;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Продолжать учить подбирать предметы одинакового цвета;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Учить соотносить предметы по величине «большой – маленький»;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Развивать элементарные математические представления.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развивать зрительное внимание, речь, память, мышление.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развивать моторику рук.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воспитывать бережное отношение к окружающему миру.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428604"/>
            <a:ext cx="840736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образовательных областей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- фигурки насекомых и их изображения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искусственные цветы,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бабочки и цветы из цветной бумаги для аппликации.</a:t>
            </a:r>
          </a:p>
          <a:p>
            <a:endParaRPr lang="ru-RU" dirty="0"/>
          </a:p>
        </p:txBody>
      </p:sp>
      <p:pic>
        <p:nvPicPr>
          <p:cNvPr id="5" name="Содержимое 4" descr="цветы  бабо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6203" y="930275"/>
            <a:ext cx="3997569" cy="4724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 нам прилетел?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Кузнечик - он любит попрыгать, покажите, как кузнечик прыгает (все попрыгали).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Муха - она жужжит, как она жужжит? (</a:t>
            </a:r>
            <a:r>
              <a:rPr lang="ru-RU" sz="1800" dirty="0" err="1" smtClean="0"/>
              <a:t>жжжжжжжжжжжжж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Паук - он живет в паутине.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Спал цветок и вдруг проснулся,</a:t>
            </a:r>
          </a:p>
          <a:p>
            <a:endParaRPr lang="ru-RU" dirty="0" smtClean="0"/>
          </a:p>
          <a:p>
            <a:r>
              <a:rPr lang="ru-RU" dirty="0" smtClean="0"/>
              <a:t>(туловище вправо, влево.)</a:t>
            </a:r>
          </a:p>
          <a:p>
            <a:endParaRPr lang="ru-RU" dirty="0" smtClean="0"/>
          </a:p>
          <a:p>
            <a:r>
              <a:rPr lang="ru-RU" dirty="0" smtClean="0"/>
              <a:t>Больше спать не захотел,</a:t>
            </a:r>
          </a:p>
          <a:p>
            <a:endParaRPr lang="ru-RU" dirty="0" smtClean="0"/>
          </a:p>
          <a:p>
            <a:r>
              <a:rPr lang="ru-RU" dirty="0" smtClean="0"/>
              <a:t>(туловище в перед, назад.)</a:t>
            </a:r>
          </a:p>
          <a:p>
            <a:endParaRPr lang="ru-RU" dirty="0" smtClean="0"/>
          </a:p>
          <a:p>
            <a:r>
              <a:rPr lang="ru-RU" dirty="0" smtClean="0"/>
              <a:t>Шевельнулся, потянулся,</a:t>
            </a:r>
          </a:p>
          <a:p>
            <a:endParaRPr lang="ru-RU" dirty="0" smtClean="0"/>
          </a:p>
          <a:p>
            <a:r>
              <a:rPr lang="ru-RU" dirty="0" smtClean="0"/>
              <a:t>(руки вверх, потянуться.)</a:t>
            </a:r>
          </a:p>
          <a:p>
            <a:endParaRPr lang="ru-RU" dirty="0" smtClean="0"/>
          </a:p>
          <a:p>
            <a:r>
              <a:rPr lang="ru-RU" dirty="0" smtClean="0"/>
              <a:t>Взвился вверх и полетел,</a:t>
            </a:r>
          </a:p>
          <a:p>
            <a:endParaRPr lang="ru-RU" dirty="0" smtClean="0"/>
          </a:p>
          <a:p>
            <a:r>
              <a:rPr lang="ru-RU" dirty="0" smtClean="0"/>
              <a:t>(руки вверх, вправо, влево.)</a:t>
            </a:r>
          </a:p>
          <a:p>
            <a:endParaRPr lang="ru-RU" dirty="0" smtClean="0"/>
          </a:p>
          <a:p>
            <a:r>
              <a:rPr lang="ru-RU" dirty="0" smtClean="0"/>
              <a:t>Солнце утром лишь проснется,</a:t>
            </a:r>
          </a:p>
          <a:p>
            <a:endParaRPr lang="ru-RU" dirty="0" smtClean="0"/>
          </a:p>
          <a:p>
            <a:r>
              <a:rPr lang="ru-RU" dirty="0" smtClean="0"/>
              <a:t>Бабочка кружится, вьется.</a:t>
            </a:r>
          </a:p>
          <a:p>
            <a:endParaRPr lang="ru-RU" dirty="0" smtClean="0"/>
          </a:p>
          <a:p>
            <a:r>
              <a:rPr lang="ru-RU" dirty="0" smtClean="0"/>
              <a:t>(покружиться)</a:t>
            </a:r>
            <a:endParaRPr lang="ru-RU" dirty="0"/>
          </a:p>
        </p:txBody>
      </p:sp>
      <p:pic>
        <p:nvPicPr>
          <p:cNvPr id="5" name="Содержимое 4" descr="зая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1053" y="930275"/>
            <a:ext cx="3207868" cy="4724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«Клумба с цветами и бабочками»</a:t>
            </a:r>
            <a:endParaRPr lang="ru-RU" dirty="0"/>
          </a:p>
        </p:txBody>
      </p:sp>
      <p:pic>
        <p:nvPicPr>
          <p:cNvPr id="7" name="Содержимое 6" descr="клу-б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 ребята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ежик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69446"/>
            <a:ext cx="4625975" cy="26460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 нам приполз?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Гусеница</a:t>
            </a:r>
            <a:r>
              <a:rPr lang="ru-RU" dirty="0" smtClean="0"/>
              <a:t> </a:t>
            </a:r>
            <a:r>
              <a:rPr lang="ru-RU" dirty="0" smtClean="0"/>
              <a:t>– разноцветная , обычно длинная с множеством ножек.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Пчела – </a:t>
            </a:r>
            <a:r>
              <a:rPr lang="ru-RU" dirty="0" smtClean="0"/>
              <a:t>приносит мед ,крылышки </a:t>
            </a:r>
            <a:r>
              <a:rPr lang="ru-RU" dirty="0" err="1" smtClean="0"/>
              <a:t>прозрачные,а</a:t>
            </a:r>
            <a:r>
              <a:rPr lang="ru-RU" dirty="0" smtClean="0"/>
              <a:t> сама черная с желтым.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Божья коровка </a:t>
            </a:r>
            <a:r>
              <a:rPr lang="ru-RU" dirty="0" smtClean="0"/>
              <a:t>– у нее есть крылышки сама красная с черными пятнышками.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Муравей </a:t>
            </a:r>
            <a:r>
              <a:rPr lang="ru-RU" dirty="0" smtClean="0"/>
              <a:t>- В лесах часто встречается рыжий лесной муравей. Свои гнезда — «муравьиные кучи» — он строит из хвои, обломков веточек и стебельков. Высота муравейников достигает иногда более метра. Кроме насыпной, надземной, части в каждом муравейнике есть подземная часть с множеством ходов и камер.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62000" y="930275"/>
          <a:ext cx="462597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282</TotalTime>
  <Words>410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Насекомые и цветы </vt:lpstr>
      <vt:lpstr>Слайд 2</vt:lpstr>
      <vt:lpstr>Слайд 3</vt:lpstr>
      <vt:lpstr>Материалы</vt:lpstr>
      <vt:lpstr>Кто к нам прилетел?</vt:lpstr>
      <vt:lpstr>Физминутка</vt:lpstr>
      <vt:lpstr>Аппликация</vt:lpstr>
      <vt:lpstr>Молодцы ребята</vt:lpstr>
      <vt:lpstr>Кто к нам приполз?</vt:lpstr>
      <vt:lpstr>Игра «Кто спрятался?»</vt:lpstr>
      <vt:lpstr>Игра «Какого Цвета?»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</dc:title>
  <dc:creator>Admin</dc:creator>
  <cp:lastModifiedBy>Admin</cp:lastModifiedBy>
  <cp:revision>29</cp:revision>
  <dcterms:created xsi:type="dcterms:W3CDTF">2012-11-14T05:40:46Z</dcterms:created>
  <dcterms:modified xsi:type="dcterms:W3CDTF">2012-11-14T16:20:38Z</dcterms:modified>
</cp:coreProperties>
</file>