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2" r:id="rId8"/>
    <p:sldId id="263" r:id="rId9"/>
    <p:sldId id="264" r:id="rId10"/>
    <p:sldId id="271" r:id="rId11"/>
    <p:sldId id="273" r:id="rId12"/>
    <p:sldId id="268" r:id="rId13"/>
    <p:sldId id="269" r:id="rId14"/>
    <p:sldId id="274" r:id="rId15"/>
    <p:sldId id="275" r:id="rId16"/>
    <p:sldId id="279" r:id="rId17"/>
    <p:sldId id="280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BF64-121B-45BA-BEF0-51655743E3E1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FEB2-DAF0-411F-97A6-12A82AA17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83A0-A409-4A03-9F26-401299B99F3B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A76E-CD70-4CB1-B169-BE792BA5D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E4B0-B460-459B-9CD2-AEA83DB70FEC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94F2-B99F-47E5-AB28-1FC3FE962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7733-020E-480E-9EA6-5E3782495EFA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298F-0CDE-4E30-9F59-F6CF7AE74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FB8F-DCA9-4575-A12D-CB1FD16D4600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A82B-4CEE-4780-88AB-1DC4C6154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1E0E-DC88-4A84-815F-E6731D90AC80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E5DB-5F7B-440B-B2B8-B02FA63A9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65F9-6A31-40A5-AD64-CF7E358C10C2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F0F8-86DF-4B06-A4AC-A9CC418C2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5087-AD72-4125-A549-5C7587553704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4C3C-2B31-46E9-BD54-D0CD5FC86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4202-3301-4BDE-9E62-3A305718AB79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2411-2FF2-437E-B989-643BD328A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CB4B-75CA-444E-9F71-E1B1E7C370E3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FE2C-E052-4208-9892-B49170F0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BB20-15E3-4587-BBAD-906FECE4A001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E19E-81DF-400F-9276-392AC4361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87FE6-BADF-47BD-BFAE-EFA6DA2814D6}" type="datetimeFigureOut">
              <a:rPr lang="ru-RU"/>
              <a:pPr>
                <a:defRPr/>
              </a:pPr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DE2B3-87CE-495D-A4E2-756734826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6;&#1075;&#1086;&#1088;&#1086;&#1076;\Detskie_pesni_-_Veselyj_ogorod_(iPlayer.fm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75;&#1086;&#1088;&#1086;&#1076;\&#1054;&#1075;&#1086;&#1088;&#1086;&#1076;&#1085;&#1072;&#1103;-&#1093;&#1086;&#1088;&#1086;&#1074;&#1086;&#1076;&#1085;&#1072;&#1103;+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etskie_pesni_-_Veselyj_ogorod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G:\DCIM\113NIKON\DSCN65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88913"/>
            <a:ext cx="8064500" cy="1800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МКДОУ детский сад «Малышок»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с.Калинино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интегрированный проект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«Малая летняя академия»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192"/>
  <p:timing>
    <p:tnLst>
      <p:par>
        <p:cTn id="1" dur="indefinite" restart="never" nodeType="tmRoot">
          <p:childTnLst>
            <p:audio>
              <p:cMediaNode numSld="999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Чтобы был наш чай полезным</a:t>
            </a:r>
            <a:br>
              <a:rPr lang="ru-RU" sz="1800" b="1" smtClean="0"/>
            </a:br>
            <a:r>
              <a:rPr lang="ru-RU" sz="1800" b="1" smtClean="0"/>
              <a:t>И спасал от всех болезней,</a:t>
            </a:r>
            <a:br>
              <a:rPr lang="ru-RU" sz="1800" b="1" smtClean="0"/>
            </a:br>
            <a:r>
              <a:rPr lang="ru-RU" sz="1800" b="1" smtClean="0"/>
              <a:t>Заварите мяту в чай</a:t>
            </a:r>
            <a:br>
              <a:rPr lang="ru-RU" sz="1800" b="1" smtClean="0"/>
            </a:br>
            <a:r>
              <a:rPr lang="ru-RU" sz="1800" b="1" smtClean="0"/>
              <a:t>И зимой ты не чихай!</a:t>
            </a:r>
          </a:p>
        </p:txBody>
      </p:sp>
      <p:pic>
        <p:nvPicPr>
          <p:cNvPr id="22531" name="Picture 2" descr="C:\Users\малышок\Desktop\проект 2014 округ\огород, участок июль 2014\DSCN96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700213"/>
            <a:ext cx="4752975" cy="3683000"/>
          </a:xfrm>
        </p:spPr>
      </p:pic>
    </p:spTree>
  </p:cSld>
  <p:clrMapOvr>
    <a:masterClrMapping/>
  </p:clrMapOvr>
  <p:transition spd="slow" advClick="0" advTm="94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малышок\Desktop\3059703-9776eb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В гости к бабушке и деду</a:t>
            </a:r>
            <a:br>
              <a:rPr lang="ru-RU" sz="1800" b="1" smtClean="0"/>
            </a:br>
            <a:r>
              <a:rPr lang="ru-RU" sz="1800" b="1" smtClean="0"/>
              <a:t>Чай полезный пить приеду.</a:t>
            </a:r>
            <a:br>
              <a:rPr lang="ru-RU" sz="1800" b="1" smtClean="0"/>
            </a:br>
            <a:r>
              <a:rPr lang="ru-RU" sz="1800" b="1" smtClean="0"/>
              <a:t>Чай попью, пойду играть</a:t>
            </a:r>
            <a:br>
              <a:rPr lang="ru-RU" sz="1800" b="1" smtClean="0"/>
            </a:br>
            <a:r>
              <a:rPr lang="ru-RU" sz="1800" b="1" smtClean="0"/>
              <a:t>И здоровье набирать.</a:t>
            </a:r>
          </a:p>
        </p:txBody>
      </p:sp>
      <p:pic>
        <p:nvPicPr>
          <p:cNvPr id="23555" name="Picture 2" descr="C:\Users\малышок\Desktop\огород, участок июль 2014\DSCN95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00213"/>
            <a:ext cx="64087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5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sz="1800" b="1" smtClean="0"/>
              <a:t>Чтобы правильно питаться</a:t>
            </a:r>
            <a:br>
              <a:rPr lang="ru-RU" sz="1800" b="1" smtClean="0"/>
            </a:br>
            <a:r>
              <a:rPr lang="ru-RU" sz="1800" b="1" smtClean="0"/>
              <a:t>Не болеть и закаляться,</a:t>
            </a:r>
            <a:br>
              <a:rPr lang="ru-RU" sz="1800" b="1" smtClean="0"/>
            </a:br>
            <a:r>
              <a:rPr lang="ru-RU" sz="1800" b="1" smtClean="0"/>
              <a:t>В книге нашей есть совет, </a:t>
            </a:r>
            <a:br>
              <a:rPr lang="ru-RU" sz="1800" b="1" smtClean="0"/>
            </a:br>
            <a:r>
              <a:rPr lang="ru-RU" sz="1800" b="1" smtClean="0"/>
              <a:t>В ней найдете вы рецепт.</a:t>
            </a:r>
          </a:p>
        </p:txBody>
      </p:sp>
      <p:pic>
        <p:nvPicPr>
          <p:cNvPr id="24579" name="Объект 3" descr="C:\Users\малышок\Pictures\наиля для проекта\DSCN605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1916113"/>
            <a:ext cx="3887787" cy="3168650"/>
          </a:xfrm>
        </p:spPr>
      </p:pic>
    </p:spTree>
  </p:cSld>
  <p:clrMapOvr>
    <a:masterClrMapping/>
  </p:clrMapOvr>
  <p:transition spd="slow" advClick="0" advTm="730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Праздник свой мы открываем</a:t>
            </a:r>
            <a:br>
              <a:rPr lang="ru-RU" sz="1800" b="1" smtClean="0"/>
            </a:br>
            <a:r>
              <a:rPr lang="ru-RU" sz="1800" b="1" smtClean="0"/>
              <a:t>И спектакль  начинаем.</a:t>
            </a:r>
            <a:br>
              <a:rPr lang="ru-RU" sz="1800" b="1" smtClean="0"/>
            </a:br>
            <a:r>
              <a:rPr lang="ru-RU" sz="1800" b="1" smtClean="0"/>
              <a:t>Как пчелка лес  спасала</a:t>
            </a:r>
            <a:br>
              <a:rPr lang="ru-RU" sz="1800" b="1" smtClean="0"/>
            </a:br>
            <a:r>
              <a:rPr lang="ru-RU" sz="1800" b="1" smtClean="0"/>
              <a:t>Сегодня мы узнаем.</a:t>
            </a:r>
          </a:p>
        </p:txBody>
      </p:sp>
      <p:pic>
        <p:nvPicPr>
          <p:cNvPr id="25603" name="Объект 3" descr="C:\Users\малышок\Pictures\наиля для проекта\DSCN600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557338"/>
            <a:ext cx="4535487" cy="3960812"/>
          </a:xfrm>
        </p:spPr>
      </p:pic>
    </p:spTree>
  </p:cSld>
  <p:clrMapOvr>
    <a:masterClrMapping/>
  </p:clrMapOvr>
  <p:transition spd="slow" advClick="0" advTm="804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Много выросло у нас помидоров красных,</a:t>
            </a:r>
            <a:br>
              <a:rPr lang="ru-RU" sz="1800" b="1" smtClean="0"/>
            </a:br>
            <a:r>
              <a:rPr lang="ru-RU" sz="1800" b="1" smtClean="0"/>
              <a:t>И больших, и маленьких, и на вкус прекрасных.</a:t>
            </a:r>
            <a:br>
              <a:rPr lang="ru-RU" sz="1800" b="1" smtClean="0"/>
            </a:br>
            <a:r>
              <a:rPr lang="ru-RU" sz="1800" b="1" smtClean="0"/>
              <a:t>Мы не зря работали : растения поливали,</a:t>
            </a:r>
            <a:br>
              <a:rPr lang="ru-RU" sz="1800" b="1" smtClean="0"/>
            </a:br>
            <a:r>
              <a:rPr lang="ru-RU" sz="1800" b="1" smtClean="0"/>
              <a:t>Сорняки пололи, землю удобряли.</a:t>
            </a:r>
            <a:br>
              <a:rPr lang="ru-RU" sz="1800" b="1" smtClean="0"/>
            </a:br>
            <a:r>
              <a:rPr lang="ru-RU" sz="1800" b="1" smtClean="0"/>
              <a:t>Урожая славного, богатого добились,</a:t>
            </a:r>
            <a:br>
              <a:rPr lang="ru-RU" sz="1800" b="1" smtClean="0"/>
            </a:br>
            <a:r>
              <a:rPr lang="ru-RU" sz="1800" b="1" smtClean="0"/>
              <a:t>Потому, что все мы дружно потрудились!</a:t>
            </a:r>
          </a:p>
        </p:txBody>
      </p:sp>
      <p:pic>
        <p:nvPicPr>
          <p:cNvPr id="26627" name="Picture 2" descr="C:\Users\малышок\Desktop\проект 2014 округ\огород, участок июль 2014\DSCN96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2060575"/>
            <a:ext cx="4032250" cy="3001963"/>
          </a:xfrm>
        </p:spPr>
      </p:pic>
    </p:spTree>
  </p:cSld>
  <p:clrMapOvr>
    <a:masterClrMapping/>
  </p:clrMapOvr>
  <p:transition spd="slow" advClick="0" advTm="1625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Много фруктов мы набрали,</a:t>
            </a:r>
            <a:br>
              <a:rPr lang="ru-RU" sz="1800" b="1" smtClean="0"/>
            </a:br>
            <a:r>
              <a:rPr lang="ru-RU" sz="1800" b="1" smtClean="0"/>
              <a:t>Овощей насобирали,</a:t>
            </a:r>
            <a:br>
              <a:rPr lang="ru-RU" sz="1800" b="1" smtClean="0"/>
            </a:br>
            <a:r>
              <a:rPr lang="ru-RU" sz="1800" b="1" smtClean="0"/>
              <a:t>Можно зиму зимовать,</a:t>
            </a:r>
            <a:br>
              <a:rPr lang="ru-RU" sz="1800" b="1" smtClean="0"/>
            </a:br>
            <a:r>
              <a:rPr lang="ru-RU" sz="1800" b="1" smtClean="0"/>
              <a:t>И гостей всех приглашать.</a:t>
            </a:r>
          </a:p>
        </p:txBody>
      </p:sp>
      <p:pic>
        <p:nvPicPr>
          <p:cNvPr id="27651" name="Picture 4" descr="C:\Users\малышок\Desktop\огород, участок июль 2014\DSCN9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271963"/>
            <a:ext cx="31686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C:\Users\малышок\Desktop\огород, участок июль 2014\DSCN961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1589088"/>
            <a:ext cx="3121025" cy="2268537"/>
          </a:xfrm>
        </p:spPr>
      </p:pic>
      <p:pic>
        <p:nvPicPr>
          <p:cNvPr id="27653" name="Picture 2" descr="C:\Users\малышок\Desktop\сбор урожая огород август  14\DSCN14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628775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C:\Users\малышок\Desktop\сбор урожая огород август  14\DSCN14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271963"/>
            <a:ext cx="336073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1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5" name="Picture 4" descr="C:\Users\малышок\Desktop\сбор урожая огород август  14\DSCN2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276475"/>
            <a:ext cx="432117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195513" y="404813"/>
            <a:ext cx="4922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Все ли овощи в порядке,</a:t>
            </a:r>
          </a:p>
          <a:p>
            <a:pPr algn="ctr"/>
            <a:r>
              <a:rPr lang="ru-RU" b="1">
                <a:latin typeface="Calibri" pitchFamily="34" charset="0"/>
              </a:rPr>
              <a:t>Как дела на нашей?</a:t>
            </a:r>
          </a:p>
          <a:p>
            <a:pPr algn="ctr"/>
            <a:r>
              <a:rPr lang="ru-RU" b="1">
                <a:latin typeface="Calibri" pitchFamily="34" charset="0"/>
              </a:rPr>
              <a:t>Мы полили, порыхлили</a:t>
            </a:r>
          </a:p>
          <a:p>
            <a:pPr algn="ctr"/>
            <a:r>
              <a:rPr lang="ru-RU" b="1">
                <a:latin typeface="Calibri" pitchFamily="34" charset="0"/>
              </a:rPr>
              <a:t>И отметить не забыли!</a:t>
            </a:r>
          </a:p>
        </p:txBody>
      </p:sp>
    </p:spTree>
  </p:cSld>
  <p:clrMapOvr>
    <a:masterClrMapping/>
  </p:clrMapOvr>
  <p:transition advClick="0" advTm="680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9699" name="Picture 3" descr="C:\Users\малышок\Desktop\праздник, блюда 2014\DSCN2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276475"/>
            <a:ext cx="324008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малышок\Desktop\праздник, блюда 2014\DSCN1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276475"/>
            <a:ext cx="29527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1147763" y="836613"/>
            <a:ext cx="6988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Лето красное прошло,</a:t>
            </a:r>
          </a:p>
          <a:p>
            <a:pPr algn="ctr"/>
            <a:r>
              <a:rPr lang="ru-RU" b="1">
                <a:latin typeface="Calibri" pitchFamily="34" charset="0"/>
              </a:rPr>
              <a:t>Урожай весь собран!</a:t>
            </a:r>
          </a:p>
          <a:p>
            <a:pPr algn="ctr"/>
            <a:r>
              <a:rPr lang="ru-RU" b="1">
                <a:latin typeface="Calibri" pitchFamily="34" charset="0"/>
              </a:rPr>
              <a:t>Мы итоги подведем,</a:t>
            </a:r>
          </a:p>
          <a:p>
            <a:pPr algn="ctr"/>
            <a:r>
              <a:rPr lang="ru-RU" b="1">
                <a:latin typeface="Calibri" pitchFamily="34" charset="0"/>
              </a:rPr>
              <a:t>И станцуем и споем!</a:t>
            </a:r>
          </a:p>
        </p:txBody>
      </p:sp>
    </p:spTree>
  </p:cSld>
  <p:clrMapOvr>
    <a:masterClrMapping/>
  </p:clrMapOvr>
  <p:transition advClick="0" advTm="848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Объект 5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0850" y="1304925"/>
            <a:ext cx="8242300" cy="4827588"/>
          </a:xfrm>
        </p:spPr>
      </p:pic>
    </p:spTree>
  </p:cSld>
  <p:clrMapOvr>
    <a:masterClrMapping/>
  </p:clrMapOvr>
  <p:transition spd="slow" advClick="0" advTm="6224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7088" y="908050"/>
            <a:ext cx="7561262" cy="1584325"/>
          </a:xfrm>
        </p:spPr>
        <p:txBody>
          <a:bodyPr/>
          <a:lstStyle/>
          <a:p>
            <a:pPr algn="l" eaLnBrk="1" hangingPunct="1"/>
            <a:r>
              <a:rPr lang="ru-RU" sz="2800" b="1" smtClean="0"/>
              <a:t>Цель проекта </a:t>
            </a:r>
            <a:r>
              <a:rPr lang="ru-RU" sz="2400" smtClean="0"/>
              <a:t>– создание условий для ведения образовательной деятельности в летний период на огороде нашего детского сада.</a:t>
            </a:r>
            <a:br>
              <a:rPr lang="ru-RU" sz="24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844675"/>
            <a:ext cx="7704137" cy="3960813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/>
              <a:t>    </a:t>
            </a:r>
            <a:r>
              <a:rPr lang="ru-RU" sz="4000" b="1" dirty="0" smtClean="0"/>
              <a:t>Задачи проекта: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/>
              <a:t>создать опытнический участок для формирования познавательно-исследовательской, коммуникативной и трудовой деятельности;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/>
              <a:t>продолжить конструктивное взаимодействие с родителями воспитанников в ходе реализации проекта;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800" dirty="0" smtClean="0"/>
              <a:t>способствовать развитию у детей умения выполнять отдельные трудовые поручения в природе при участии взрослого, наблюдать и анализировать.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800" dirty="0"/>
          </a:p>
        </p:txBody>
      </p:sp>
    </p:spTree>
  </p:cSld>
  <p:clrMapOvr>
    <a:masterClrMapping/>
  </p:clrMapOvr>
  <p:transition spd="slow" advClick="0" advTm="212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hangingPunct="1"/>
            <a:r>
              <a:rPr lang="ru-RU" sz="1800" b="1" smtClean="0"/>
              <a:t>Накидали  мы эскиз,</a:t>
            </a:r>
            <a:br>
              <a:rPr lang="ru-RU" sz="1800" b="1" smtClean="0"/>
            </a:br>
            <a:r>
              <a:rPr lang="ru-RU" sz="1800" b="1" smtClean="0"/>
              <a:t>Получился всем сюрприз.</a:t>
            </a:r>
            <a:br>
              <a:rPr lang="ru-RU" sz="1800" b="1" smtClean="0"/>
            </a:br>
            <a:r>
              <a:rPr lang="ru-RU" sz="1800" b="1" smtClean="0"/>
              <a:t>Что посадим, мы решали</a:t>
            </a:r>
            <a:br>
              <a:rPr lang="ru-RU" sz="1800" b="1" smtClean="0"/>
            </a:br>
            <a:r>
              <a:rPr lang="ru-RU" sz="1800" b="1" smtClean="0"/>
              <a:t>Дружно грядки рисовали.</a:t>
            </a:r>
          </a:p>
        </p:txBody>
      </p:sp>
      <p:pic>
        <p:nvPicPr>
          <p:cNvPr id="15363" name="Объект 3" descr="C:\Users\малышок\Pictures\наиля для проекта\DSCN609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1050" y="2060575"/>
            <a:ext cx="4392613" cy="3527425"/>
          </a:xfrm>
        </p:spPr>
      </p:pic>
    </p:spTree>
  </p:cSld>
  <p:clrMapOvr>
    <a:masterClrMapping/>
  </p:clrMapOvr>
  <p:transition spd="slow" advClick="0" advTm="1015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Вырос пышный огород</a:t>
            </a:r>
            <a:br>
              <a:rPr lang="ru-RU" sz="1800" b="1" smtClean="0"/>
            </a:br>
            <a:r>
              <a:rPr lang="ru-RU" sz="1800" b="1" smtClean="0"/>
              <a:t>На окошке нашем.</a:t>
            </a:r>
            <a:br>
              <a:rPr lang="ru-RU" sz="1800" b="1" smtClean="0"/>
            </a:br>
            <a:r>
              <a:rPr lang="ru-RU" sz="1800" b="1" smtClean="0"/>
              <a:t>Удивляется народ:</a:t>
            </a:r>
            <a:br>
              <a:rPr lang="ru-RU" sz="1800" b="1" smtClean="0"/>
            </a:br>
            <a:r>
              <a:rPr lang="ru-RU" sz="1800" b="1" smtClean="0"/>
              <a:t>«Разве это ваше?»</a:t>
            </a:r>
          </a:p>
        </p:txBody>
      </p:sp>
      <p:pic>
        <p:nvPicPr>
          <p:cNvPr id="16387" name="Объект 4" descr="G:\SAM_518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557338"/>
            <a:ext cx="3240087" cy="2447925"/>
          </a:xfrm>
        </p:spPr>
      </p:pic>
      <p:pic>
        <p:nvPicPr>
          <p:cNvPr id="16388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288" y="1557338"/>
            <a:ext cx="31670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G:\SAM_51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149725"/>
            <a:ext cx="345598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9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Раз листочек, два листочек,</a:t>
            </a:r>
            <a:br>
              <a:rPr lang="ru-RU" sz="1800" b="1" smtClean="0"/>
            </a:br>
            <a:r>
              <a:rPr lang="ru-RU" sz="1800" b="1" smtClean="0"/>
              <a:t>Получился вдруг росточек.</a:t>
            </a:r>
            <a:br>
              <a:rPr lang="ru-RU" sz="1800" b="1" smtClean="0"/>
            </a:br>
            <a:r>
              <a:rPr lang="ru-RU" sz="1800" b="1" smtClean="0"/>
              <a:t>Сели дружно мы в кружок,</a:t>
            </a:r>
            <a:br>
              <a:rPr lang="ru-RU" sz="1800" b="1" smtClean="0"/>
            </a:br>
            <a:r>
              <a:rPr lang="ru-RU" sz="1800" b="1" smtClean="0"/>
              <a:t>Зарисуем наш росток.</a:t>
            </a:r>
          </a:p>
        </p:txBody>
      </p:sp>
      <p:pic>
        <p:nvPicPr>
          <p:cNvPr id="17411" name="Объект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844675"/>
            <a:ext cx="6408738" cy="4176713"/>
          </a:xfrm>
        </p:spPr>
      </p:pic>
    </p:spTree>
  </p:cSld>
  <p:clrMapOvr>
    <a:masterClrMapping/>
  </p:clrMapOvr>
  <p:transition spd="slow" advClick="0" advTm="716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Начинали с пустыря,</a:t>
            </a:r>
            <a:br>
              <a:rPr lang="ru-RU" sz="1800" b="1" smtClean="0"/>
            </a:br>
            <a:r>
              <a:rPr lang="ru-RU" sz="1800" b="1" smtClean="0"/>
              <a:t>Поработали не зря.</a:t>
            </a:r>
            <a:br>
              <a:rPr lang="ru-RU" sz="1800" b="1" smtClean="0"/>
            </a:br>
            <a:r>
              <a:rPr lang="ru-RU" sz="1800" b="1" smtClean="0"/>
              <a:t>Получились грядки,</a:t>
            </a:r>
            <a:br>
              <a:rPr lang="ru-RU" sz="1800" b="1" smtClean="0"/>
            </a:br>
            <a:r>
              <a:rPr lang="ru-RU" sz="1800" b="1" smtClean="0"/>
              <a:t>Лучики в порядке.</a:t>
            </a:r>
          </a:p>
        </p:txBody>
      </p:sp>
      <p:pic>
        <p:nvPicPr>
          <p:cNvPr id="18435" name="Picture 2" descr="C:\Users\малышок\Desktop\проект 2014 округ\огород д с 2013\DSCN509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557338"/>
            <a:ext cx="3455987" cy="2700337"/>
          </a:xfrm>
        </p:spPr>
      </p:pic>
      <p:pic>
        <p:nvPicPr>
          <p:cNvPr id="18436" name="Объект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924175"/>
            <a:ext cx="36004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10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Посадили мы кусты,</a:t>
            </a:r>
            <a:br>
              <a:rPr lang="ru-RU" sz="1800" b="1" smtClean="0"/>
            </a:br>
            <a:r>
              <a:rPr lang="ru-RU" sz="1800" b="1" smtClean="0"/>
              <a:t>Будут все они расти.</a:t>
            </a:r>
            <a:br>
              <a:rPr lang="ru-RU" sz="1800" b="1" smtClean="0"/>
            </a:br>
            <a:r>
              <a:rPr lang="ru-RU" sz="1800" b="1" smtClean="0"/>
              <a:t>Чтобы помнили все нас,</a:t>
            </a:r>
            <a:br>
              <a:rPr lang="ru-RU" sz="1800" b="1" smtClean="0"/>
            </a:br>
            <a:r>
              <a:rPr lang="ru-RU" sz="1800" b="1" smtClean="0"/>
              <a:t>Мы уходим в первый класс!</a:t>
            </a:r>
          </a:p>
        </p:txBody>
      </p:sp>
      <p:pic>
        <p:nvPicPr>
          <p:cNvPr id="19459" name="Объект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1773238"/>
            <a:ext cx="4392612" cy="3600450"/>
          </a:xfrm>
        </p:spPr>
      </p:pic>
    </p:spTree>
  </p:cSld>
  <p:clrMapOvr>
    <a:masterClrMapping/>
  </p:clrMapOvr>
  <p:transition spd="slow" advClick="0" advTm="82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городная-хороводная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1800" b="1" smtClean="0"/>
              <a:t> Семена весною в грядки посадили,                             Мы работали все дружно</a:t>
            </a:r>
            <a:br>
              <a:rPr lang="ru-RU" sz="1800" b="1" smtClean="0"/>
            </a:br>
            <a:r>
              <a:rPr lang="ru-RU" sz="1800" b="1" smtClean="0"/>
              <a:t> Теплою водичкою их слегка полили.                           Посадили все, что нужно:</a:t>
            </a:r>
            <a:br>
              <a:rPr lang="ru-RU" sz="1800" b="1" smtClean="0"/>
            </a:br>
            <a:r>
              <a:rPr lang="ru-RU" sz="1800" b="1" smtClean="0"/>
              <a:t> Показались вскоре из земли росточки,                       Огурцы, морковь, горох,</a:t>
            </a:r>
            <a:br>
              <a:rPr lang="ru-RU" sz="1800" b="1" smtClean="0"/>
            </a:br>
            <a:r>
              <a:rPr lang="ru-RU" sz="1800" b="1" smtClean="0"/>
              <a:t> А на них раскрылись нежные листочки.                     Огород у нас не плох! </a:t>
            </a:r>
          </a:p>
        </p:txBody>
      </p:sp>
      <p:pic>
        <p:nvPicPr>
          <p:cNvPr id="20484" name="Объект 3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651500" y="2276475"/>
            <a:ext cx="2808288" cy="3455988"/>
          </a:xfrm>
        </p:spPr>
      </p:pic>
      <p:pic>
        <p:nvPicPr>
          <p:cNvPr id="20485" name="Объект 3" descr="G:\SAM_5321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205038"/>
            <a:ext cx="2657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179"/>
  <p:timing>
    <p:tnLst>
      <p:par>
        <p:cTn id="1" dur="indefinite" restart="never" nodeType="tmRoot">
          <p:childTnLst>
            <p:audio>
              <p:cMediaNode numSld="2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малышок\Desktop\3059703-9776eb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/>
              <a:t>Пришла Аленка в огород.</a:t>
            </a:r>
            <a:br>
              <a:rPr lang="ru-RU" sz="1800" b="1" dirty="0" smtClean="0"/>
            </a:br>
            <a:r>
              <a:rPr lang="ru-RU" sz="1800" b="1" dirty="0" smtClean="0"/>
              <a:t>В огороде – лук растет.</a:t>
            </a:r>
            <a:br>
              <a:rPr lang="ru-RU" sz="1800" b="1" dirty="0" smtClean="0"/>
            </a:br>
            <a:r>
              <a:rPr lang="ru-RU" sz="1800" b="1" dirty="0" smtClean="0"/>
              <a:t>Ежик вдруг из – за ограды:</a:t>
            </a:r>
            <a:br>
              <a:rPr lang="ru-RU" sz="1800" b="1" dirty="0" smtClean="0"/>
            </a:br>
            <a:r>
              <a:rPr lang="ru-RU" sz="1800" b="1" dirty="0" smtClean="0"/>
              <a:t>«Пых – пых - пых, делиться надо!»</a:t>
            </a:r>
            <a:endParaRPr lang="ru-RU" sz="1800" b="1" dirty="0"/>
          </a:p>
        </p:txBody>
      </p:sp>
      <p:pic>
        <p:nvPicPr>
          <p:cNvPr id="21507" name="Picture 2" descr="C:\Users\малышок\Desktop\DSCN22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1593850"/>
            <a:ext cx="6119812" cy="4498975"/>
          </a:xfrm>
        </p:spPr>
      </p:pic>
    </p:spTree>
  </p:cSld>
  <p:clrMapOvr>
    <a:masterClrMapping/>
  </p:clrMapOvr>
  <p:transition spd="slow" advClick="0" advTm="100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329</Words>
  <Application>Microsoft Office PowerPoint</Application>
  <PresentationFormat>Экран (4:3)</PresentationFormat>
  <Paragraphs>29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Слайд 1</vt:lpstr>
      <vt:lpstr>Цель проекта – создание условий для ведения образовательной деятельности в летний период на огороде нашего детского сада.  </vt:lpstr>
      <vt:lpstr>Накидали  мы эскиз, Получился всем сюрприз. Что посадим, мы решали Дружно грядки рисовали.</vt:lpstr>
      <vt:lpstr>Вырос пышный огород На окошке нашем. Удивляется народ: «Разве это ваше?»</vt:lpstr>
      <vt:lpstr>Раз листочек, два листочек, Получился вдруг росточек. Сели дружно мы в кружок, Зарисуем наш росток.</vt:lpstr>
      <vt:lpstr>Начинали с пустыря, Поработали не зря. Получились грядки, Лучики в порядке.</vt:lpstr>
      <vt:lpstr>Посадили мы кусты, Будут все они расти. Чтобы помнили все нас, Мы уходим в первый класс!</vt:lpstr>
      <vt:lpstr> Семена весною в грядки посадили,                             Мы работали все дружно  Теплою водичкою их слегка полили.                           Посадили все, что нужно:  Показались вскоре из земли росточки,                       Огурцы, морковь, горох,  А на них раскрылись нежные листочки.                     Огород у нас не плох! </vt:lpstr>
      <vt:lpstr>Пришла Аленка в огород. В огороде – лук растет. Ежик вдруг из – за ограды: «Пых – пых - пых, делиться надо!»</vt:lpstr>
      <vt:lpstr>Чтобы был наш чай полезным И спасал от всех болезней, Заварите мяту в чай И зимой ты не чихай!</vt:lpstr>
      <vt:lpstr>В гости к бабушке и деду Чай полезный пить приеду. Чай попью, пойду играть И здоровье набирать.</vt:lpstr>
      <vt:lpstr>Чтобы правильно питаться Не болеть и закаляться, В книге нашей есть совет,  В ней найдете вы рецепт.</vt:lpstr>
      <vt:lpstr>Праздник свой мы открываем И спектакль  начинаем. Как пчелка лес  спасала Сегодня мы узнаем.</vt:lpstr>
      <vt:lpstr>Много выросло у нас помидоров красных, И больших, и маленьких, и на вкус прекрасных. Мы не зря работали : растения поливали, Сорняки пололи, землю удобряли. Урожая славного, богатого добились, Потому, что все мы дружно потрудились!</vt:lpstr>
      <vt:lpstr>Много фруктов мы набрали, Овощей насобирали, Можно зиму зимовать, И гостей всех приглашать.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</dc:title>
  <dc:creator>малышок</dc:creator>
  <cp:lastModifiedBy>User</cp:lastModifiedBy>
  <cp:revision>63</cp:revision>
  <dcterms:created xsi:type="dcterms:W3CDTF">2014-07-28T08:48:50Z</dcterms:created>
  <dcterms:modified xsi:type="dcterms:W3CDTF">2014-10-14T17:51:23Z</dcterms:modified>
</cp:coreProperties>
</file>