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-72" y="-6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13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90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4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32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03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0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59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36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78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9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C54BAAC-0FA7-40FB-B9F2-7EA2BCE9F86A}" type="datetimeFigureOut">
              <a:rPr lang="ru-RU" smtClean="0"/>
              <a:t>30.04.14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EFB59F7-C6C8-4F30-A87E-0D0FA5DC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5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7029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ГБПОУ Некрасовский колледж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778"/>
            <a:ext cx="9448800" cy="189319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«Мосты Санкт-Петербурга»</a:t>
            </a:r>
          </a:p>
          <a:p>
            <a:r>
              <a:rPr lang="ru-RU" sz="3200" b="1" dirty="0" smtClean="0"/>
              <a:t>Автор: Артеменко Дарья группа 2-А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84113" y="5615189"/>
            <a:ext cx="4829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Санкт-Петербург 2014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81491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163" y="1094704"/>
            <a:ext cx="5074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СОДЕРЖАНИЕ</a:t>
            </a:r>
            <a:endParaRPr lang="ru-RU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037" y="2498501"/>
            <a:ext cx="958188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2" action="ppaction://hlinksldjump"/>
              </a:rPr>
              <a:t>Введение</a:t>
            </a:r>
            <a:endParaRPr lang="ru-RU" sz="32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3" action="ppaction://hlinksldjump"/>
              </a:rPr>
              <a:t>Большой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  <a:hlinkClick r:id="rId3" action="ppaction://hlinksldjump"/>
              </a:rPr>
              <a:t>О</a:t>
            </a:r>
            <a:r>
              <a:rPr lang="ru-RU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3" action="ppaction://hlinksldjump"/>
              </a:rPr>
              <a:t>буховский</a:t>
            </a: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3" action="ppaction://hlinksldjump"/>
              </a:rPr>
              <a:t> мост</a:t>
            </a:r>
            <a:endParaRPr lang="ru-RU" sz="32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4" action="ppaction://hlinksldjump"/>
              </a:rPr>
              <a:t>Мост Александра Невского</a:t>
            </a:r>
            <a:endParaRPr lang="ru-RU" sz="32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5" action="ppaction://hlinksldjump"/>
              </a:rPr>
              <a:t>Дворцовый мост</a:t>
            </a:r>
            <a:endParaRPr lang="ru-RU" sz="32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935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279" y="811369"/>
            <a:ext cx="105735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Санкт-Петербург славится в первую очередь своими мостами, и не удивительно ведь в черте города находится множество рек, рукавов, протоков и каналов общей длиной около 300 км и более 100 водоёмов, через которые протянуто приблизительно 800 мостов, из которых 218 пешеходных.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70501" y="6329966"/>
            <a:ext cx="927279" cy="41212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hlinkClick r:id="rId2" action="ppaction://hlinksldjump"/>
              </a:rPr>
              <a:t>назад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06873" y="6349285"/>
            <a:ext cx="1725769" cy="3734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содержание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341735" y="6349285"/>
            <a:ext cx="953037" cy="41212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далее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62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43944"/>
            <a:ext cx="6873240" cy="746974"/>
          </a:xfrm>
        </p:spPr>
        <p:txBody>
          <a:bodyPr>
            <a:normAutofit/>
          </a:bodyPr>
          <a:lstStyle/>
          <a:p>
            <a:r>
              <a:rPr lang="ru-RU" b="1" dirty="0" smtClean="0"/>
              <a:t>Большой </a:t>
            </a:r>
            <a:r>
              <a:rPr lang="ru-RU" b="1" dirty="0" err="1" smtClean="0"/>
              <a:t>Обуховский</a:t>
            </a:r>
            <a:r>
              <a:rPr lang="ru-RU" b="1" dirty="0" smtClean="0"/>
              <a:t> мост</a:t>
            </a:r>
            <a:endParaRPr lang="ru-RU" b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6" r="7996"/>
          <a:stretch>
            <a:fillRect/>
          </a:stretch>
        </p:blipFill>
        <p:spPr>
          <a:xfrm>
            <a:off x="7212168" y="1069847"/>
            <a:ext cx="4300127" cy="4800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1390919"/>
            <a:ext cx="6165762" cy="498412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Самый длинный неразводной мост Питера - 2824-хметровый Большой </a:t>
            </a:r>
            <a:r>
              <a:rPr lang="ru-RU" sz="1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Обуховский</a:t>
            </a: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Неву. По </a:t>
            </a: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сути это один из самых длинных мостов </a:t>
            </a:r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 Он </a:t>
            </a: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 в достаточно сложном для навигации участке Невы, где река дальше делает так называемое “слепое колено”, однако с широко расставленными по берегам Невы пилонами высотой 126 м и высоким пролетом, мост совершенно незаметен для плывущих по реке судов. Полная длина мостового перехода составляет 2824 метра, включая судоходный пролет в 382 метра и съезды с моста. Высота пролётной части над поверхностью воды равна 30 метрам. Мост является важной составляющей Петербургской кольцевой автодороги.15 декабря 2004 года состоялось открытие первой очереди Большого </a:t>
            </a:r>
            <a:r>
              <a:rPr lang="ru-RU" sz="1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Обуховского</a:t>
            </a: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моста, а 19 октября 2007 года был торжественно открыт мост-“близнец” - вторая очередь моста, и с января 2008 года на каждой из “половинок” было организовано одностороннее </a:t>
            </a:r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четырёх полосное </a:t>
            </a: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движение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389" y="6387921"/>
            <a:ext cx="875763" cy="3734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06851" y="6375041"/>
            <a:ext cx="1700011" cy="38636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содержание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1562" y="6387921"/>
            <a:ext cx="952178" cy="3734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далее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1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51242"/>
            <a:ext cx="6873240" cy="6139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Мост Александра Невского</a:t>
            </a:r>
            <a:endParaRPr lang="ru-RU" b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7" r="14267"/>
          <a:stretch>
            <a:fillRect/>
          </a:stretch>
        </p:blipFill>
        <p:spPr>
          <a:xfrm>
            <a:off x="7856112" y="1069847"/>
            <a:ext cx="3889419" cy="4800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799" y="1365163"/>
            <a:ext cx="7170313" cy="485352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Самый длинный разводной мост в Петербурге - Александра Невского через Неву. Вплоть до 2004 года, когда произошло открытие Большого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Обуховского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моста, мост Александра Невского являлся самым длинным в городе: его длина без береговых сооружений 629 метров. Он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семипролётный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железобетонный, с предварительно напряжённой арматурой. В конструкции использованы ванты - стальные тросы диаметром 70 мм, стягивающие отдельные части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моста.Место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моста в конце Невского проспекта было оставлено в генеральном плане города ещё в довоенный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период.Соединяет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 Александра Невского (окончание Невского проспекта) и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Заневский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проспект. Расположен рядом со станциями метро Площадь Александра Невского, расположенными на двух линиях метрополитена. Мост возведён в 1960-1965 годах, рабочее название моста было Старо-Невский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0625" y="6218684"/>
            <a:ext cx="901521" cy="46545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95482" y="6218684"/>
            <a:ext cx="1700011" cy="46545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содержание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7465" y="6218684"/>
            <a:ext cx="1107583" cy="46545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далее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609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51241"/>
            <a:ext cx="6873240" cy="60104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Дворцовый мост</a:t>
            </a:r>
            <a:endParaRPr lang="ru-RU" b="1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r="2920"/>
          <a:stretch>
            <a:fillRect/>
          </a:stretch>
        </p:blipFill>
        <p:spPr>
          <a:xfrm>
            <a:off x="7443988" y="1069847"/>
            <a:ext cx="4068307" cy="4800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1512741"/>
            <a:ext cx="6873240" cy="486640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азводной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чугунный мост через Неву в Санкт-Петербурге. Дворцовый мост соединяет центральную часть города с Васильевским островом. В связи с износом подъёмных механизмов не так давно был закрыт на ремонт. Вид разведённого двукрылого центрального пролета Дворцового моста на фоне Петропавловского собора является одним из символов Петербурга.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17442" y="6218684"/>
            <a:ext cx="953037" cy="52984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56845" y="6218684"/>
            <a:ext cx="1751527" cy="49120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содержание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43223" y="6218684"/>
            <a:ext cx="1030309" cy="49120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далее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01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72</TotalTime>
  <Words>267</Words>
  <Application>Microsoft Office PowerPoint</Application>
  <PresentationFormat>Произвольный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Базис</vt:lpstr>
      <vt:lpstr>ГБПОУ Некрасовский колледж</vt:lpstr>
      <vt:lpstr>Презентация PowerPoint</vt:lpstr>
      <vt:lpstr>Презентация PowerPoint</vt:lpstr>
      <vt:lpstr>Большой Обуховский мост</vt:lpstr>
      <vt:lpstr>Мост Александра Невского</vt:lpstr>
      <vt:lpstr>Дворцовый мост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ГБПОУ Некрасовский колледж</dc:title>
  <dc:creator>Анастасия Николаева</dc:creator>
  <cp:lastModifiedBy>Информ</cp:lastModifiedBy>
  <cp:revision>12</cp:revision>
  <dcterms:created xsi:type="dcterms:W3CDTF">2014-04-29T06:54:30Z</dcterms:created>
  <dcterms:modified xsi:type="dcterms:W3CDTF">2014-04-30T11:41:09Z</dcterms:modified>
</cp:coreProperties>
</file>