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7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2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0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0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3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4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7E73-AC16-4A2E-AF8A-23ECC53C18F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90D3-49E6-4955-B4B2-3043A54C2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5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Роль игры в развитии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8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игра — это своеобразный, свойственный дошкольному возрасту способ усвоения общественного опыта.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4016"/>
            <a:ext cx="9144000" cy="479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1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81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2276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 игре формируются и развива­ются все стороны личности ребенка, происходят значи­тельные изменения в его психике, которые подготавли­вают переход к новой, более высокой стадии развития.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136904" cy="45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2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5129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На первом этапе она представляет собой копирование действий и поведения взрослых. Игрушки в это время являются моделями предметов, с которыми "играют" взрослые.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776864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7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57" y="72008"/>
            <a:ext cx="9124325" cy="450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21328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/>
              <a:t>Суть игры заключается в способности, отображая, преображать дей­ствительность. Впервые проявляясь в игре, эта самая всеобщая человеческая способность в игре впервые и </a:t>
            </a:r>
            <a:r>
              <a:rPr lang="ru-RU" dirty="0" smtClean="0"/>
              <a:t>формируется.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"/>
            <a:ext cx="8064896" cy="45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5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5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Игры являются той формой активности, в </a:t>
            </a:r>
            <a:r>
              <a:rPr lang="ru-RU" dirty="0" smtClean="0"/>
              <a:t>которой </a:t>
            </a:r>
            <a:r>
              <a:rPr lang="ru-RU" dirty="0"/>
              <a:t>лучше всего разрешаются задачи детства, так как объект игр непременно связан с реальностью, хотя и не состоит всецело из </a:t>
            </a:r>
            <a:r>
              <a:rPr lang="ru-RU" dirty="0" smtClean="0"/>
              <a:t>нее.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1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293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653136"/>
            <a:ext cx="9144000" cy="22048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Игра удовлетворяет многие потребности ребенка - потребность выплеснуть накопившуюся энергию, развлечься, насытить свое любопытство, исследовать окружающий мир и поэкспериментировать в безопасной </a:t>
            </a:r>
            <a:r>
              <a:rPr lang="ru-RU" dirty="0" smtClean="0"/>
              <a:t>ситуации.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6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гра </a:t>
            </a:r>
            <a:r>
              <a:rPr lang="ru-RU" dirty="0"/>
              <a:t>является той единственной действительностью, в которой живет ребенок, и той единственной формой его основной практики, на почве которой происходит его развитие. Пока еще длятся игры, детство не кончилось; вся психология детства как бы определяется тем, чтобы сделать воз­можной игру. Соотношение психических сил, своеобразие детства имеют свой корень в том, что основной формой активности являются игры с тем своеобразным сплетением реального и во­ображаемого, которое характерно для предмета игры. </a:t>
            </a:r>
          </a:p>
        </p:txBody>
      </p:sp>
    </p:spTree>
    <p:extLst>
      <p:ext uri="{BB962C8B-B14F-4D97-AF65-F5344CB8AC3E}">
        <p14:creationId xmlns:p14="http://schemas.microsoft.com/office/powerpoint/2010/main" val="2633470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238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Роль игры в развитии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развитии ребенка</dc:title>
  <dc:creator>Таня</dc:creator>
  <cp:lastModifiedBy>Таня</cp:lastModifiedBy>
  <cp:revision>18</cp:revision>
  <dcterms:created xsi:type="dcterms:W3CDTF">2014-09-27T15:07:19Z</dcterms:created>
  <dcterms:modified xsi:type="dcterms:W3CDTF">2014-10-13T16:59:02Z</dcterms:modified>
</cp:coreProperties>
</file>