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6858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Итоговое </a:t>
            </a:r>
            <a:r>
              <a:rPr lang="ru-RU" dirty="0" smtClean="0"/>
              <a:t>занятие: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Конкурсная программа «Прима»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5003322"/>
            <a:ext cx="3657600" cy="1371600"/>
          </a:xfrm>
        </p:spPr>
        <p:txBody>
          <a:bodyPr/>
          <a:lstStyle/>
          <a:p>
            <a:r>
              <a:rPr lang="ru-RU" dirty="0" smtClean="0"/>
              <a:t>Педагог </a:t>
            </a:r>
            <a:r>
              <a:rPr lang="ru-RU" dirty="0" smtClean="0"/>
              <a:t> образцового </a:t>
            </a:r>
            <a:r>
              <a:rPr lang="ru-RU" dirty="0" smtClean="0"/>
              <a:t>хореографического ансамбля «Радость» Фомина Н.Н.</a:t>
            </a:r>
            <a:endParaRPr lang="ru-RU" dirty="0"/>
          </a:p>
        </p:txBody>
      </p:sp>
      <p:pic>
        <p:nvPicPr>
          <p:cNvPr id="1032" name="Picture 8" descr="C:\Documents and Settings\Sekretar\My Documents\педагоги\Фомина Н.Н\Младшая группа\IMG_2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457939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u="sng" dirty="0" smtClean="0"/>
              <a:t> </a:t>
            </a:r>
            <a:r>
              <a:rPr lang="ru-RU" dirty="0" smtClean="0"/>
              <a:t> Определить степень достижения результатов  обучения, закрепление знаний. </a:t>
            </a:r>
          </a:p>
          <a:p>
            <a:pPr>
              <a:buNone/>
            </a:pPr>
            <a:r>
              <a:rPr lang="ru-RU" b="1" u="sng" dirty="0" smtClean="0"/>
              <a:t>Задачи:</a:t>
            </a:r>
          </a:p>
          <a:p>
            <a:r>
              <a:rPr lang="ru-RU" dirty="0" smtClean="0"/>
              <a:t>Ориентироваться в терминологии классического танца;</a:t>
            </a:r>
          </a:p>
          <a:p>
            <a:r>
              <a:rPr lang="ru-RU" dirty="0" smtClean="0"/>
              <a:t>Грамотно исполнить классический экзерсис;</a:t>
            </a:r>
          </a:p>
          <a:p>
            <a:r>
              <a:rPr lang="ru-RU" dirty="0" smtClean="0"/>
              <a:t>Знать последовательность упражнений классический экзерсис;</a:t>
            </a:r>
          </a:p>
          <a:p>
            <a:r>
              <a:rPr lang="ru-RU" dirty="0" smtClean="0"/>
              <a:t>Уметь передать в движении характер музыки;</a:t>
            </a:r>
          </a:p>
          <a:p>
            <a:r>
              <a:rPr lang="ru-RU" dirty="0" smtClean="0"/>
              <a:t>Красиво и ритмично исполнить этюды на середине;</a:t>
            </a:r>
          </a:p>
          <a:p>
            <a:r>
              <a:rPr lang="ru-RU" dirty="0" smtClean="0"/>
              <a:t>Уметь оценивать свои достижения, эмоциональное состояние.</a:t>
            </a:r>
          </a:p>
          <a:p>
            <a:pPr>
              <a:buNone/>
            </a:pPr>
            <a:r>
              <a:rPr lang="ru-RU" b="1" u="sng" dirty="0" smtClean="0"/>
              <a:t>Форма занятия </a:t>
            </a:r>
            <a:r>
              <a:rPr lang="ru-RU" dirty="0" smtClean="0"/>
              <a:t>– урок – конкурс.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b="1" dirty="0" smtClean="0"/>
              <a:t>Ход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848600" cy="5559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Разминка по кругу (марш, ходы на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п</a:t>
            </a:r>
            <a:r>
              <a:rPr lang="ru-RU" dirty="0" smtClean="0"/>
              <a:t>, пятках, бег, </a:t>
            </a:r>
            <a:r>
              <a:rPr lang="ru-RU" dirty="0" smtClean="0"/>
              <a:t> </a:t>
            </a:r>
            <a:r>
              <a:rPr lang="ru-RU" dirty="0" smtClean="0"/>
              <a:t>подскоки, упражнения для рук, галоп);</a:t>
            </a:r>
          </a:p>
          <a:p>
            <a:r>
              <a:rPr lang="ru-RU" dirty="0" smtClean="0"/>
              <a:t>Поклон.</a:t>
            </a:r>
          </a:p>
          <a:p>
            <a:pPr>
              <a:buNone/>
            </a:pPr>
            <a:r>
              <a:rPr lang="ru-RU" b="1" dirty="0" smtClean="0"/>
              <a:t>Конкурсные задания:</a:t>
            </a:r>
          </a:p>
          <a:p>
            <a:r>
              <a:rPr lang="ru-RU" dirty="0" smtClean="0"/>
              <a:t>Экзерсис у станка (</a:t>
            </a:r>
            <a:r>
              <a:rPr lang="ru-RU" dirty="0" err="1" smtClean="0"/>
              <a:t>релеве</a:t>
            </a:r>
            <a:r>
              <a:rPr lang="ru-RU" dirty="0" smtClean="0"/>
              <a:t>, </a:t>
            </a:r>
            <a:r>
              <a:rPr lang="ru-RU" dirty="0" err="1" smtClean="0"/>
              <a:t>деми-плие</a:t>
            </a:r>
            <a:r>
              <a:rPr lang="ru-RU" dirty="0" smtClean="0"/>
              <a:t>, батман </a:t>
            </a:r>
            <a:r>
              <a:rPr lang="ru-RU" dirty="0" err="1" smtClean="0"/>
              <a:t>тандю</a:t>
            </a:r>
            <a:r>
              <a:rPr lang="ru-RU" dirty="0" smtClean="0"/>
              <a:t>, </a:t>
            </a:r>
            <a:r>
              <a:rPr lang="ru-RU" dirty="0" err="1" smtClean="0"/>
              <a:t>батман</a:t>
            </a:r>
            <a:r>
              <a:rPr lang="ru-RU" dirty="0" smtClean="0"/>
              <a:t> </a:t>
            </a:r>
            <a:r>
              <a:rPr lang="ru-RU" dirty="0" err="1" smtClean="0"/>
              <a:t>тандю</a:t>
            </a:r>
            <a:r>
              <a:rPr lang="ru-RU" dirty="0" smtClean="0"/>
              <a:t> жете, </a:t>
            </a:r>
            <a:r>
              <a:rPr lang="ru-RU" dirty="0" err="1" smtClean="0"/>
              <a:t>рон</a:t>
            </a:r>
            <a:r>
              <a:rPr lang="ru-RU" dirty="0" smtClean="0"/>
              <a:t> де </a:t>
            </a:r>
            <a:r>
              <a:rPr lang="ru-RU" dirty="0" err="1" smtClean="0"/>
              <a:t>жамб</a:t>
            </a:r>
            <a:r>
              <a:rPr lang="ru-RU" dirty="0" smtClean="0"/>
              <a:t> партер, батман </a:t>
            </a:r>
            <a:r>
              <a:rPr lang="ru-RU" dirty="0" err="1" smtClean="0"/>
              <a:t>фондю</a:t>
            </a:r>
            <a:r>
              <a:rPr lang="ru-RU" dirty="0" smtClean="0"/>
              <a:t>, </a:t>
            </a:r>
            <a:r>
              <a:rPr lang="ru-RU" dirty="0" err="1" smtClean="0"/>
              <a:t>батман</a:t>
            </a:r>
            <a:r>
              <a:rPr lang="ru-RU" dirty="0" smtClean="0"/>
              <a:t> </a:t>
            </a:r>
            <a:r>
              <a:rPr lang="ru-RU" dirty="0" err="1" smtClean="0"/>
              <a:t>фраппе</a:t>
            </a:r>
            <a:r>
              <a:rPr lang="ru-RU" dirty="0" smtClean="0"/>
              <a:t>, гран батман жете);</a:t>
            </a:r>
          </a:p>
          <a:p>
            <a:r>
              <a:rPr lang="ru-RU" dirty="0" smtClean="0"/>
              <a:t>Прыжки у </a:t>
            </a:r>
            <a:r>
              <a:rPr lang="ru-RU" dirty="0" smtClean="0"/>
              <a:t>станка: «соте» по 1, 2, 5 позициям.</a:t>
            </a:r>
            <a:endParaRPr lang="ru-RU" dirty="0" smtClean="0"/>
          </a:p>
          <a:p>
            <a:r>
              <a:rPr lang="ru-RU" dirty="0" smtClean="0"/>
              <a:t>Пор де бра (1, 2) на середине;</a:t>
            </a:r>
          </a:p>
          <a:p>
            <a:r>
              <a:rPr lang="ru-RU" dirty="0" smtClean="0"/>
              <a:t>Вращение </a:t>
            </a:r>
            <a:r>
              <a:rPr lang="ru-RU" dirty="0" smtClean="0"/>
              <a:t>по </a:t>
            </a:r>
            <a:r>
              <a:rPr lang="ru-RU" dirty="0" smtClean="0"/>
              <a:t>диагонали: «</a:t>
            </a:r>
            <a:r>
              <a:rPr lang="ru-RU" dirty="0" err="1" smtClean="0"/>
              <a:t>щене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Этюды («русский», «полька», «вальс», «петушки»);</a:t>
            </a:r>
          </a:p>
          <a:p>
            <a:r>
              <a:rPr lang="ru-RU" dirty="0" smtClean="0"/>
              <a:t>Танцы («знакомство», «колыбельная»).</a:t>
            </a:r>
          </a:p>
          <a:p>
            <a:r>
              <a:rPr lang="ru-RU" dirty="0" smtClean="0"/>
              <a:t>Поклон;</a:t>
            </a:r>
          </a:p>
          <a:p>
            <a:r>
              <a:rPr lang="ru-RU" dirty="0" smtClean="0"/>
              <a:t>Подведение итогов;</a:t>
            </a:r>
          </a:p>
          <a:p>
            <a:r>
              <a:rPr lang="ru-RU" dirty="0" smtClean="0"/>
              <a:t> Награждение.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3716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Эффективность учебно - воспитательного процесса определяют следующие показатели: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21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Уровень </a:t>
            </a:r>
            <a:r>
              <a:rPr lang="ru-RU" sz="2800" b="1" dirty="0" err="1" smtClean="0"/>
              <a:t>обученности</a:t>
            </a:r>
            <a:r>
              <a:rPr lang="ru-RU" sz="2800" b="1" dirty="0" smtClean="0"/>
              <a:t>;</a:t>
            </a:r>
          </a:p>
          <a:p>
            <a:r>
              <a:rPr lang="ru-RU" sz="2800" dirty="0" smtClean="0"/>
              <a:t>Полное овладение теоретическими знаниями и умениями в соответствии с требованиями образовательной программы;</a:t>
            </a:r>
          </a:p>
          <a:p>
            <a:pPr>
              <a:buNone/>
            </a:pPr>
            <a:r>
              <a:rPr lang="ru-RU" sz="2800" b="1" dirty="0" smtClean="0"/>
              <a:t>Уровень воспитанности:</a:t>
            </a:r>
          </a:p>
          <a:p>
            <a:r>
              <a:rPr lang="ru-RU" sz="2800" dirty="0" smtClean="0"/>
              <a:t>Воспитанники отличаются самостоятельностью, развита способность к самоконтролю и самооценка. Сформулированы такие качества, как умение планировать работу, целеустремленность. Развита общая культура и культура общения.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ru-RU" sz="3200" b="1" dirty="0" smtClean="0"/>
              <a:t>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Воспитанники владеют терминологией классического танца;</a:t>
            </a:r>
          </a:p>
          <a:p>
            <a:r>
              <a:rPr lang="ru-RU" sz="3200" dirty="0" smtClean="0"/>
              <a:t>Способны передать в движении характер музыки;</a:t>
            </a:r>
          </a:p>
          <a:p>
            <a:r>
              <a:rPr lang="ru-RU" sz="3200" dirty="0" smtClean="0"/>
              <a:t>Знают и умеют грамотно исполнить классический экзерсис;</a:t>
            </a:r>
          </a:p>
          <a:p>
            <a:r>
              <a:rPr lang="ru-RU" sz="3200" dirty="0" smtClean="0"/>
              <a:t>Ритмично и красиво исполняют различные этюды на середине;</a:t>
            </a:r>
          </a:p>
          <a:p>
            <a:r>
              <a:rPr lang="ru-RU" sz="3200" dirty="0" smtClean="0"/>
              <a:t>Владеют умениями и навыками хореографии, развита пластическая выразительность, физическая активность.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kretar\My Documents\педагоги\Фомина Н.Н\Младшая группа\IMG_2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2318598" cy="281940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\My Documents\педагоги\Фомина Н.Н\Младшая группа\IMG_2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"/>
            <a:ext cx="2936875" cy="3009500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\My Documents\педагоги\Фомина Н.Н\Младшая группа\IMG_2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2879725" cy="2606675"/>
          </a:xfrm>
          <a:prstGeom prst="rect">
            <a:avLst/>
          </a:prstGeom>
          <a:noFill/>
        </p:spPr>
      </p:pic>
      <p:pic>
        <p:nvPicPr>
          <p:cNvPr id="1029" name="Picture 5" descr="C:\Documents and Settings\Sekretar\My Documents\педагоги\Фомина Н.Н\Младшая группа\IMG_21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810000"/>
            <a:ext cx="3073400" cy="2616200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\My Documents\педагоги\Фомина Н.Н\Младшая группа\IMG_2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04800"/>
            <a:ext cx="2905125" cy="2555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284</Words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        Итоговое занятие: «Конкурсная программа «Прима»</vt:lpstr>
      <vt:lpstr>Слайд 2</vt:lpstr>
      <vt:lpstr>Ход урока:</vt:lpstr>
      <vt:lpstr>                    Эффективность учебно - воспитательного процесса определяют следующие показатели: </vt:lpstr>
      <vt:lpstr>Результат: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занятие «Конкурсная программа «Прима»</dc:title>
  <cp:lastModifiedBy>Zavhoz</cp:lastModifiedBy>
  <cp:revision>18</cp:revision>
  <dcterms:modified xsi:type="dcterms:W3CDTF">2015-02-18T03:04:02Z</dcterms:modified>
</cp:coreProperties>
</file>