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8638C19-E2C0-454D-8A3E-465E9B434F07}" type="datetimeFigureOut">
              <a:rPr lang="ru-RU" smtClean="0"/>
              <a:pPr/>
              <a:t>30.03.2015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770C13-7545-4DA0-9264-7E10BCDCB13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638C19-E2C0-454D-8A3E-465E9B434F07}" type="datetimeFigureOut">
              <a:rPr lang="ru-RU" smtClean="0"/>
              <a:pPr/>
              <a:t>30.03.2015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70C13-7545-4DA0-9264-7E10BCDCB13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87824" y="188640"/>
            <a:ext cx="2503912" cy="1015663"/>
          </a:xfrm>
          <a:prstGeom prst="rect">
            <a:avLst/>
          </a:prstGeom>
          <a:noFill/>
        </p:spPr>
        <p:txBody>
          <a:bodyPr wrap="square" lIns="91440" tIns="45720" rIns="91440" bIns="45720">
            <a:spAutoFit/>
          </a:bodyPr>
          <a:lstStyle/>
          <a:p>
            <a:pPr algn="ctr"/>
            <a:r>
              <a:rPr lang="ru-RU" sz="6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Спорт</a:t>
            </a:r>
            <a:endParaRPr lang="ru-RU" sz="6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4" name="Прямоугольник 3"/>
          <p:cNvSpPr/>
          <p:nvPr/>
        </p:nvSpPr>
        <p:spPr>
          <a:xfrm>
            <a:off x="395536" y="1268760"/>
            <a:ext cx="8280920" cy="1200329"/>
          </a:xfrm>
          <a:prstGeom prst="rect">
            <a:avLst/>
          </a:prstGeom>
        </p:spPr>
        <p:txBody>
          <a:bodyPr wrap="square">
            <a:spAutoFit/>
          </a:bodyPr>
          <a:lstStyle/>
          <a:p>
            <a:r>
              <a:rPr lang="ru-RU" i="1" dirty="0" smtClean="0"/>
              <a:t>Спорт - составная часть физической культуры, средство и метод физического воспитания, основанный на использовании соревновательной деятельности и подготовке к ней, в процессе которой сравниваются и оцениваются потенциальные возможности человека.</a:t>
            </a:r>
            <a:r>
              <a:rPr lang="ru-RU" dirty="0" smtClean="0"/>
              <a:t> </a:t>
            </a:r>
            <a:endParaRPr lang="ru-RU" dirty="0"/>
          </a:p>
        </p:txBody>
      </p:sp>
      <p:pic>
        <p:nvPicPr>
          <p:cNvPr id="5" name="Рисунок 4" descr="111atletism-shutterstock.jpg"/>
          <p:cNvPicPr>
            <a:picLocks noChangeAspect="1"/>
          </p:cNvPicPr>
          <p:nvPr/>
        </p:nvPicPr>
        <p:blipFill>
          <a:blip r:embed="rId2" cstate="print"/>
          <a:stretch>
            <a:fillRect/>
          </a:stretch>
        </p:blipFill>
        <p:spPr>
          <a:xfrm>
            <a:off x="1835696" y="2780928"/>
            <a:ext cx="4824536" cy="330825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59832" y="188640"/>
            <a:ext cx="2608791" cy="923330"/>
          </a:xfrm>
          <a:prstGeom prst="rect">
            <a:avLst/>
          </a:prstGeom>
          <a:noFill/>
        </p:spPr>
        <p:txBody>
          <a:bodyPr wrap="none" lIns="91440" tIns="45720" rIns="91440" bIns="45720">
            <a:spAutoFit/>
          </a:bodyPr>
          <a:lstStyle/>
          <a:p>
            <a:pPr algn="ct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Футбол</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Прямоугольник 2"/>
          <p:cNvSpPr/>
          <p:nvPr/>
        </p:nvSpPr>
        <p:spPr>
          <a:xfrm>
            <a:off x="251520" y="1268760"/>
            <a:ext cx="8496944" cy="1754326"/>
          </a:xfrm>
          <a:prstGeom prst="rect">
            <a:avLst/>
          </a:prstGeom>
        </p:spPr>
        <p:txBody>
          <a:bodyPr wrap="square">
            <a:spAutoFit/>
          </a:bodyPr>
          <a:lstStyle/>
          <a:p>
            <a:r>
              <a:rPr lang="ru-RU" i="1" dirty="0" smtClean="0"/>
              <a:t>По определению футбол представляет собой спортивную командную игру. Задача каждой команды - передавать мяч друг другу, чтобы достичь главной цели – забить его в ворота противника, ну и конечно, не пропустить мяч в свои ворота. Футбольная команда включает в себя 11 игроков: 1 вратарь и 10 полевых. Игры по футболу проводятся на специально оборудованных стадионах, с размерами 69-75 на 100-120 метров. </a:t>
            </a:r>
            <a:endParaRPr lang="ru-RU" i="1" dirty="0"/>
          </a:p>
        </p:txBody>
      </p:sp>
      <p:pic>
        <p:nvPicPr>
          <p:cNvPr id="4" name="Рисунок 3" descr="c93e8bb20c41274f8bf9029a00a3123a.jpg"/>
          <p:cNvPicPr>
            <a:picLocks noChangeAspect="1"/>
          </p:cNvPicPr>
          <p:nvPr/>
        </p:nvPicPr>
        <p:blipFill>
          <a:blip r:embed="rId2" cstate="print"/>
          <a:stretch>
            <a:fillRect/>
          </a:stretch>
        </p:blipFill>
        <p:spPr>
          <a:xfrm>
            <a:off x="2195736" y="3284984"/>
            <a:ext cx="4608512" cy="302433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55776" y="188640"/>
            <a:ext cx="3429465" cy="923330"/>
          </a:xfrm>
          <a:prstGeom prst="rect">
            <a:avLst/>
          </a:prstGeom>
          <a:noFill/>
        </p:spPr>
        <p:txBody>
          <a:bodyPr wrap="none" lIns="91440" tIns="45720" rIns="91440" bIns="45720">
            <a:spAutoFit/>
          </a:bodyPr>
          <a:lstStyle/>
          <a:p>
            <a:pPr algn="ctr"/>
            <a:r>
              <a:rPr lang="ru-RU"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Волейбол</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Прямоугольник 2"/>
          <p:cNvSpPr/>
          <p:nvPr/>
        </p:nvSpPr>
        <p:spPr>
          <a:xfrm>
            <a:off x="251520" y="1124745"/>
            <a:ext cx="8712968" cy="2031325"/>
          </a:xfrm>
          <a:prstGeom prst="rect">
            <a:avLst/>
          </a:prstGeom>
        </p:spPr>
        <p:txBody>
          <a:bodyPr wrap="square">
            <a:spAutoFit/>
          </a:bodyPr>
          <a:lstStyle/>
          <a:p>
            <a:r>
              <a:rPr lang="ru-RU" i="1" dirty="0" smtClean="0"/>
              <a:t>Волейбол (</a:t>
            </a:r>
            <a:r>
              <a:rPr lang="ru-RU" i="1" dirty="0" err="1" smtClean="0"/>
              <a:t>volleyball</a:t>
            </a:r>
            <a:r>
              <a:rPr lang="ru-RU" i="1" dirty="0" smtClean="0"/>
              <a:t> от </a:t>
            </a:r>
            <a:r>
              <a:rPr lang="ru-RU" i="1" dirty="0" err="1" smtClean="0"/>
              <a:t>volley</a:t>
            </a:r>
            <a:r>
              <a:rPr lang="ru-RU" i="1" dirty="0" smtClean="0"/>
              <a:t> — «удар с лёта» и </a:t>
            </a:r>
            <a:r>
              <a:rPr lang="ru-RU" i="1" dirty="0" err="1" smtClean="0"/>
              <a:t>ball</a:t>
            </a:r>
            <a:r>
              <a:rPr lang="ru-RU" i="1" dirty="0" smtClean="0"/>
              <a:t> — «мяч») — вид спорта, командная спортивная игра, в процессе которой две команды соревнуются на специальной площадке, разделённой сеткой, стремясь направить мяч на сторону соперника таким образом, чтобы он приземлился на площадке противника (добить до пола), либо чтобы игрок защищающейся команды допустил ошибку. При этом для организации атаки игрокам одной команды разрешается не более трёх касаний мяча подряд (в дополнение к касанию на блоке).</a:t>
            </a:r>
            <a:endParaRPr lang="ru-RU" i="1" dirty="0"/>
          </a:p>
        </p:txBody>
      </p:sp>
      <p:pic>
        <p:nvPicPr>
          <p:cNvPr id="4" name="Рисунок 3" descr="640x600_1_85_623381117.jpg"/>
          <p:cNvPicPr>
            <a:picLocks noChangeAspect="1"/>
          </p:cNvPicPr>
          <p:nvPr/>
        </p:nvPicPr>
        <p:blipFill>
          <a:blip r:embed="rId2" cstate="print"/>
          <a:stretch>
            <a:fillRect/>
          </a:stretch>
        </p:blipFill>
        <p:spPr>
          <a:xfrm>
            <a:off x="1763688" y="3356992"/>
            <a:ext cx="5256584" cy="292363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55776" y="260648"/>
            <a:ext cx="3588547" cy="923330"/>
          </a:xfrm>
          <a:prstGeom prst="rect">
            <a:avLst/>
          </a:prstGeom>
          <a:noFill/>
        </p:spPr>
        <p:txBody>
          <a:bodyPr wrap="none" lIns="91440" tIns="45720" rIns="91440" bIns="45720">
            <a:spAutoFit/>
          </a:bodyPr>
          <a:lstStyle/>
          <a:p>
            <a:pPr algn="ct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Баскетбол</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Прямоугольник 2"/>
          <p:cNvSpPr/>
          <p:nvPr/>
        </p:nvSpPr>
        <p:spPr>
          <a:xfrm>
            <a:off x="251520" y="1124744"/>
            <a:ext cx="8712968" cy="1754326"/>
          </a:xfrm>
          <a:prstGeom prst="rect">
            <a:avLst/>
          </a:prstGeom>
        </p:spPr>
        <p:txBody>
          <a:bodyPr wrap="square">
            <a:spAutoFit/>
          </a:bodyPr>
          <a:lstStyle/>
          <a:p>
            <a:r>
              <a:rPr lang="ru-RU" i="1" dirty="0" smtClean="0"/>
              <a:t>Кратко о баскетболе можно сказать, что это спортивная командная игра, в которой игроки забрасывают мяч в "корзину", состоящую из кольца с сеткой внизу. Она находится на высоте чуть более 3 метров от пола (10 футов). Большинство попаданий оценивается двумя очками. Удачные броски из-за полукруга - 6,25 метра от корзины приносят три очка. Если счет остается ничейным после двух 20-минутных периодов, назначаются дополнительные пятиминутки.</a:t>
            </a:r>
            <a:endParaRPr lang="ru-RU" i="1" dirty="0"/>
          </a:p>
        </p:txBody>
      </p:sp>
      <p:pic>
        <p:nvPicPr>
          <p:cNvPr id="4" name="Рисунок 3" descr="hdoboi_org-25749.jpg"/>
          <p:cNvPicPr>
            <a:picLocks noChangeAspect="1"/>
          </p:cNvPicPr>
          <p:nvPr/>
        </p:nvPicPr>
        <p:blipFill>
          <a:blip r:embed="rId2" cstate="print"/>
          <a:stretch>
            <a:fillRect/>
          </a:stretch>
        </p:blipFill>
        <p:spPr>
          <a:xfrm>
            <a:off x="1979712" y="3140968"/>
            <a:ext cx="4902192" cy="3240360"/>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186</Words>
  <Application>Microsoft Office PowerPoint</Application>
  <PresentationFormat>Экран (4:3)</PresentationFormat>
  <Paragraphs>8</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Слайд 1</vt:lpstr>
      <vt:lpstr>Слайд 2</vt:lpstr>
      <vt:lpstr>Слайд 3</vt:lpstr>
      <vt:lpstr>Слайд 4</vt:lpstr>
    </vt:vector>
  </TitlesOfParts>
  <Company>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student</dc:creator>
  <cp:lastModifiedBy>student</cp:lastModifiedBy>
  <cp:revision>9</cp:revision>
  <dcterms:created xsi:type="dcterms:W3CDTF">2015-03-30T09:38:25Z</dcterms:created>
  <dcterms:modified xsi:type="dcterms:W3CDTF">2015-03-30T11:01:21Z</dcterms:modified>
</cp:coreProperties>
</file>