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3492" t="8789" r="34663" b="64844"/>
          <a:stretch>
            <a:fillRect/>
          </a:stretch>
        </p:blipFill>
        <p:spPr bwMode="auto">
          <a:xfrm>
            <a:off x="428596" y="500042"/>
            <a:ext cx="828680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2011-11-03T17:43:05Z</dcterms:created>
  <dcterms:modified xsi:type="dcterms:W3CDTF">2011-11-03T17:44:29Z</dcterms:modified>
</cp:coreProperties>
</file>