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0" r:id="rId11"/>
    <p:sldId id="266" r:id="rId12"/>
    <p:sldId id="268" r:id="rId13"/>
    <p:sldId id="270" r:id="rId14"/>
    <p:sldId id="271" r:id="rId15"/>
    <p:sldId id="264" r:id="rId16"/>
    <p:sldId id="265" r:id="rId17"/>
    <p:sldId id="267" r:id="rId18"/>
    <p:sldId id="269" r:id="rId19"/>
    <p:sldId id="272" r:id="rId20"/>
    <p:sldId id="278" r:id="rId21"/>
    <p:sldId id="279" r:id="rId22"/>
    <p:sldId id="275" r:id="rId23"/>
    <p:sldId id="274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u.wikipedia.org/wiki/%D0%A0%D0%BE%D1%82%D0%BE%D0%BD%D0%B4%D0%B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ru.wikipedia.org/wiki/%D0%92%D0%B5%D0%BB%D0%B8%D0%BA%D0%B0%D1%8F_%D0%9E%D1%82%D0%B5%D1%87%D0%B5%D1%81%D1%82%D0%B2%D0%B5%D0%BD%D0%BD%D0%B0%D1%8F_%D0%B2%D0%BE%D0%B9%D0%BD%D0%B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D%D0%BE%D0%B2%D0%BE%D0%BC%D0%BE%D1%81%D0%BA%D0%BE%D0%B2%D1%81%D0%BA_(%D0%A2%D1%83%D0%BB%D1%8C%D1%81%D0%BA%D0%B0%D1%8F_%D0%BE%D0%B1%D0%BB%D0%B0%D1%81%D1%82%D1%8C)" TargetMode="External"/><Relationship Id="rId3" Type="http://schemas.openxmlformats.org/officeDocument/2006/relationships/hyperlink" Target="http://ru.wikipedia.org/wiki/%D0%9C%D0%BE%D1%81%D0%BA%D0%BE%D0%B2%D1%81%D0%BA%D0%B0%D1%8F_%D0%BE%D0%B1%D0%BB%D0%B0%D1%81%D1%82%D1%8C" TargetMode="External"/><Relationship Id="rId7" Type="http://schemas.openxmlformats.org/officeDocument/2006/relationships/hyperlink" Target="http://ru.wikipedia.org/wiki/%D0%A2%D1%83%D0%BB%D0%B0" TargetMode="External"/><Relationship Id="rId12" Type="http://schemas.openxmlformats.org/officeDocument/2006/relationships/image" Target="../media/image2.jpeg"/><Relationship Id="rId2" Type="http://schemas.openxmlformats.org/officeDocument/2006/relationships/hyperlink" Target="http://ru.wikipedia.org/wiki/%D0%9C%D0%BE%D1%81%D0%B1%D0%B0%D1%81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2%D1%83%D0%BB%D1%8C%D1%81%D0%BA%D0%B0%D1%8F_%D0%BE%D0%B1%D0%BB%D0%B0%D1%81%D1%82%D1%8C" TargetMode="External"/><Relationship Id="rId11" Type="http://schemas.openxmlformats.org/officeDocument/2006/relationships/hyperlink" Target="http://ru.wikipedia.org/wiki/%D0%A1%D0%BE%D0%BA%D0%BE%D0%BB%D1%8C%D0%BD%D0%B8%D0%BA%D0%B8_(%D0%9D%D0%BE%D0%B2%D0%BE%D0%BC%D0%BE%D1%81%D0%BA%D0%BE%D0%B2%D1%81%D0%BA)" TargetMode="External"/><Relationship Id="rId5" Type="http://schemas.openxmlformats.org/officeDocument/2006/relationships/hyperlink" Target="http://ru.wikipedia.org/wiki/%D0%92%D0%B5%D0%BB%D0%B8%D0%BA%D0%B0%D1%8F_%D0%9E%D1%82%D0%B5%D1%87%D0%B5%D1%81%D1%82%D0%B2%D0%B5%D0%BD%D0%BD%D0%B0%D1%8F_%D0%B2%D0%BE%D0%B9%D0%BD%D0%B0" TargetMode="External"/><Relationship Id="rId10" Type="http://schemas.openxmlformats.org/officeDocument/2006/relationships/hyperlink" Target="http://ru.wikipedia.org/wiki/%D0%9D%D0%BE%D0%B2%D0%BE%D0%BC%D0%BE%D1%81%D0%BA%D0%BE%D0%B2%D1%81%D0%BA%D0%B8%D0%B9_%D1%80%D0%B0%D0%B9%D0%BE%D0%BD_%D0%A2%D1%83%D0%BB%D1%8C%D1%81%D0%BA%D0%BE%D0%B9_%D0%BE%D0%B1%D0%BB%D0%B0%D1%81%D1%82%D0%B8" TargetMode="External"/><Relationship Id="rId4" Type="http://schemas.openxmlformats.org/officeDocument/2006/relationships/hyperlink" Target="http://ru.wikipedia.org/wiki/%D0%90%D0%B7%D0%BE%D1%82_(%D0%BA%D0%BE%D0%BC%D0%BF%D0%B0%D0%BD%D0%B8%D1%8F)" TargetMode="External"/><Relationship Id="rId9" Type="http://schemas.openxmlformats.org/officeDocument/2006/relationships/hyperlink" Target="http://ru.wikipedia.org/wiki/%D0%9D%D0%BE%D0%B2%D0%BE%D0%BC%D0%BE%D1%81%D0%BA%D0%BE%D0%B2%D1%81%D0%BA%D0%B8%D0%B9_%D0%B3%D0%BE%D1%80%D0%BE%D0%B4%D1%81%D0%BA%D0%BE%D0%B9_%D0%BE%D0%BA%D1%80%D1%83%D0%B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МОЙ город-НОВОМОСКОВСК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600" b="1" i="1" dirty="0" smtClean="0"/>
              <a:t>МОЙ любимый уголок…..</a:t>
            </a:r>
          </a:p>
          <a:p>
            <a:endParaRPr lang="ru-RU" dirty="0" smtClean="0"/>
          </a:p>
          <a:p>
            <a:r>
              <a:rPr lang="ru-RU" dirty="0" smtClean="0"/>
              <a:t>Учитель : </a:t>
            </a:r>
            <a:r>
              <a:rPr lang="ru-RU" dirty="0" err="1" smtClean="0"/>
              <a:t>Воличенко</a:t>
            </a:r>
            <a:r>
              <a:rPr lang="ru-RU" dirty="0" smtClean="0"/>
              <a:t> Светлана Юрьевна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Дворец детского и юношеского творчества</a:t>
            </a:r>
            <a:endParaRPr lang="ru-RU" dirty="0"/>
          </a:p>
        </p:txBody>
      </p:sp>
      <p:pic>
        <p:nvPicPr>
          <p:cNvPr id="4" name="Содержимое 3" descr="800px-%D0%94%D0%B2%D0%BE%D1%80%D0%B5%D1%86_%D0%BF%D0%B8%D0%BE%D0%BD%D0%B5%D1%80%D0%BE%D0%B2_%28%D0%9D%D0%BE%D0%B2%D0%BE%D0%BC%D0%BE%D1%81%D0%BA%D0%BE%D0%B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7429552" cy="521497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Детская железная дорога</a:t>
            </a:r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7286676" cy="500066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49585_8ab3b6e8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7215238" cy="609919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Центральный рынок</a:t>
            </a:r>
            <a:endParaRPr lang="ru-RU" dirty="0"/>
          </a:p>
        </p:txBody>
      </p:sp>
      <p:pic>
        <p:nvPicPr>
          <p:cNvPr id="4" name="Содержимое 3" descr="10031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7358114" cy="514353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здание администрации     </a:t>
            </a:r>
            <a:endParaRPr lang="ru-RU" dirty="0"/>
          </a:p>
        </p:txBody>
      </p:sp>
      <p:pic>
        <p:nvPicPr>
          <p:cNvPr id="6" name="Содержимое 5" descr="b801db1644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609725"/>
            <a:ext cx="7358113" cy="48466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вечный огонь</a:t>
            </a:r>
            <a:endParaRPr lang="ru-RU" dirty="0"/>
          </a:p>
        </p:txBody>
      </p:sp>
      <p:pic>
        <p:nvPicPr>
          <p:cNvPr id="4" name="Содержимое 3" descr="Novomoskovsk_Great_Patriotic_War_monument_1941-19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7215238" cy="507209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file" tooltip="Ротонда"/>
              </a:rPr>
              <a:t>Ротонда</a:t>
            </a:r>
            <a:r>
              <a:rPr lang="ru-RU" dirty="0" smtClean="0"/>
              <a:t> на бульваре по улице Комсомольская</a:t>
            </a:r>
            <a:endParaRPr lang="ru-RU" dirty="0"/>
          </a:p>
        </p:txBody>
      </p:sp>
      <p:pic>
        <p:nvPicPr>
          <p:cNvPr id="6" name="Содержимое 5" descr="rotund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500174"/>
            <a:ext cx="7500990" cy="495618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Памятник Рудневу</a:t>
            </a:r>
            <a:endParaRPr lang="ru-RU" dirty="0"/>
          </a:p>
        </p:txBody>
      </p:sp>
      <p:pic>
        <p:nvPicPr>
          <p:cNvPr id="4" name="Содержимое 3" descr="photo-12-novomoskovsk-russ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7358114" cy="491807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сталиногорцам</a:t>
            </a:r>
            <a:r>
              <a:rPr lang="ru-RU" dirty="0" smtClean="0"/>
              <a:t>-    участникам    </a:t>
            </a:r>
            <a:r>
              <a:rPr lang="ru-RU" dirty="0" smtClean="0">
                <a:hlinkClick r:id="rId2" action="ppaction://hlinkfile" tooltip="Великая Отечественная война"/>
              </a:rPr>
              <a:t>Великой Отечественной войны</a:t>
            </a:r>
            <a:endParaRPr lang="ru-RU" dirty="0"/>
          </a:p>
        </p:txBody>
      </p:sp>
      <p:pic>
        <p:nvPicPr>
          <p:cNvPr id="4" name="Содержимое 3" descr="Novomoskovsk_Great_Patriotic_War_memori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7215238" cy="528638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вокзал </a:t>
            </a:r>
            <a:endParaRPr lang="ru-RU" dirty="0"/>
          </a:p>
        </p:txBody>
      </p:sp>
      <p:pic>
        <p:nvPicPr>
          <p:cNvPr id="4" name="Содержимое 3" descr="b4e13b7cf0d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7358114" cy="50006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/>
              <a:t> Новомосковск</a:t>
            </a:r>
          </a:p>
          <a:p>
            <a:pPr>
              <a:buNone/>
            </a:pPr>
            <a:r>
              <a:rPr lang="ru-RU" sz="1200" b="1" dirty="0" smtClean="0"/>
              <a:t>История Новомосковска</a:t>
            </a:r>
            <a:r>
              <a:rPr lang="ru-RU" sz="1200" dirty="0" smtClean="0"/>
              <a:t> берёт своё начало с посёлка Бобрики (1765—1930), который в начале 1930-х годов всего за несколько лет стал крупным промышленным городом, столицей территориального региона </a:t>
            </a:r>
            <a:r>
              <a:rPr lang="ru-RU" sz="1200" dirty="0" err="1" smtClean="0">
                <a:hlinkClick r:id="rId2" action="ppaction://hlinkfile" tooltip="Мосбасс"/>
              </a:rPr>
              <a:t>Мосбасс</a:t>
            </a:r>
            <a:r>
              <a:rPr lang="ru-RU" sz="1200" dirty="0" smtClean="0"/>
              <a:t> в составе </a:t>
            </a:r>
            <a:r>
              <a:rPr lang="ru-RU" sz="1200" dirty="0" smtClean="0">
                <a:hlinkClick r:id="rId3" action="ppaction://hlinkfile" tooltip="Московская область"/>
              </a:rPr>
              <a:t>Московской области</a:t>
            </a:r>
            <a:r>
              <a:rPr lang="ru-RU" sz="1200" dirty="0" smtClean="0"/>
              <a:t>. Это стало возможным благодаря строительству </a:t>
            </a:r>
            <a:r>
              <a:rPr lang="ru-RU" sz="1200" dirty="0" smtClean="0">
                <a:hlinkClick r:id="rId4" action="ppaction://hlinkfile" tooltip="Азот (компания)"/>
              </a:rPr>
              <a:t>химического комбината</a:t>
            </a:r>
            <a:r>
              <a:rPr lang="ru-RU" sz="1200" dirty="0" smtClean="0"/>
              <a:t> по производству азотных удобрений вместе с сопутствующими производствами и инфраструктурой. Сильно пострадав во время </a:t>
            </a:r>
            <a:r>
              <a:rPr lang="ru-RU" sz="1200" dirty="0" smtClean="0">
                <a:hlinkClick r:id="rId5" action="ppaction://hlinkfile" tooltip="Великая Отечественная война"/>
              </a:rPr>
              <a:t>Великой Отечественной войны</a:t>
            </a:r>
            <a:r>
              <a:rPr lang="ru-RU" sz="1200" dirty="0" smtClean="0"/>
              <a:t>, город был восстановлен и включен в состав </a:t>
            </a:r>
            <a:r>
              <a:rPr lang="ru-RU" sz="1200" dirty="0" smtClean="0">
                <a:hlinkClick r:id="rId6" action="ppaction://hlinkfile" tooltip="Тульская область"/>
              </a:rPr>
              <a:t>Тульской области</a:t>
            </a:r>
            <a:r>
              <a:rPr lang="ru-RU" sz="1200" dirty="0" smtClean="0"/>
              <a:t>, став в ней вторым по величине городом после регионального центра </a:t>
            </a:r>
            <a:r>
              <a:rPr lang="ru-RU" sz="1200" dirty="0" smtClean="0">
                <a:hlinkClick r:id="rId7" action="ppaction://hlinkfile" tooltip="Тула"/>
              </a:rPr>
              <a:t>Тулы</a:t>
            </a:r>
            <a:r>
              <a:rPr lang="ru-RU" sz="1200" dirty="0" smtClean="0"/>
              <a:t>. В 2008 году </a:t>
            </a:r>
            <a:r>
              <a:rPr lang="ru-RU" sz="1200" dirty="0" smtClean="0">
                <a:hlinkClick r:id="rId8" action="ppaction://hlinkfile" tooltip="Новомосковск (Тульская область)"/>
              </a:rPr>
              <a:t>Новомосковск</a:t>
            </a:r>
            <a:r>
              <a:rPr lang="ru-RU" sz="1200" dirty="0" smtClean="0"/>
              <a:t> стал центром </a:t>
            </a:r>
            <a:r>
              <a:rPr lang="ru-RU" sz="1200" dirty="0" smtClean="0">
                <a:hlinkClick r:id="rId9" action="ppaction://hlinkfile" tooltip="Новомосковский городской округ"/>
              </a:rPr>
              <a:t>городского округа</a:t>
            </a:r>
            <a:r>
              <a:rPr lang="ru-RU" sz="1200" dirty="0" smtClean="0"/>
              <a:t>, который объединяет 113 населённых пунктов упразднённого </a:t>
            </a:r>
            <a:r>
              <a:rPr lang="ru-RU" sz="1200" dirty="0" err="1" smtClean="0">
                <a:hlinkClick r:id="rId10" action="ppaction://hlinkfile" tooltip="Новомосковский район Тульской области"/>
              </a:rPr>
              <a:t>Новомосковского</a:t>
            </a:r>
            <a:r>
              <a:rPr lang="ru-RU" sz="1200" dirty="0" smtClean="0">
                <a:hlinkClick r:id="rId10" action="ppaction://hlinkfile" tooltip="Новомосковский район Тульской области"/>
              </a:rPr>
              <a:t> района</a:t>
            </a:r>
            <a:r>
              <a:rPr lang="ru-RU" sz="1200" dirty="0" smtClean="0"/>
              <a:t>, а также включил в свой состав город </a:t>
            </a:r>
            <a:r>
              <a:rPr lang="ru-RU" sz="1200" dirty="0" smtClean="0">
                <a:hlinkClick r:id="rId11" action="ppaction://hlinkfile" tooltip="Сокольники (Новомосковск)"/>
              </a:rPr>
              <a:t>Сокольники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4" name="Рисунок 3" descr="his1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034" y="3429000"/>
            <a:ext cx="7143800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Мемориал павшим в                   великую Отечественную войну</a:t>
            </a:r>
            <a:endParaRPr lang="ru-RU" dirty="0"/>
          </a:p>
        </p:txBody>
      </p:sp>
      <p:pic>
        <p:nvPicPr>
          <p:cNvPr id="4" name="Содержимое 3" descr="800px-%D0%9C%D0%B5%D0%BC%D0%BE%D1%80%D0%B8%D0%B0%D0%BB_%D0%BF%D0%B0%D0%B2%D1%88%D0%B8%D0%BC_%D0%B2_%D0%92%D0%B5%D0%BB%D0%B8%D0%BA%D1%83%D1%8E_%D0%9E%D1%82%D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7143800" cy="514353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кинотеатр  « Победа »</a:t>
            </a:r>
            <a:endParaRPr lang="ru-RU" dirty="0"/>
          </a:p>
        </p:txBody>
      </p:sp>
      <p:pic>
        <p:nvPicPr>
          <p:cNvPr id="4" name="Содержимое 3" descr="800px-%D0%9A%D0%B8%D0%BD%D0%BE%D1%82%D0%B5%D0%B0%D1%82%D1%80_%C2%AB%D0%9F%D0%BE%D0%B1%D0%B5%D0%B4%D0%B0%C2%B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7429552" cy="507209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ormal_DSC026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7286676" cy="614366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Нелюбить</a:t>
            </a:r>
            <a:r>
              <a:rPr lang="ru-RU" dirty="0" smtClean="0"/>
              <a:t> невозможно!</a:t>
            </a:r>
            <a:endParaRPr lang="ru-RU" dirty="0"/>
          </a:p>
        </p:txBody>
      </p:sp>
      <p:pic>
        <p:nvPicPr>
          <p:cNvPr id="4" name="Содержимое 3" descr="cimg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7572428" cy="628654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7239000" cy="645573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Новомосковск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Новомосковск! К тебе душой и телом</a:t>
            </a:r>
            <a:br>
              <a:rPr lang="ru-RU" dirty="0" smtClean="0"/>
            </a:br>
            <a:r>
              <a:rPr lang="ru-RU" dirty="0" smtClean="0"/>
              <a:t>Я прикипела, родина моя.</a:t>
            </a:r>
            <a:br>
              <a:rPr lang="ru-RU" dirty="0" smtClean="0"/>
            </a:br>
            <a:r>
              <a:rPr lang="ru-RU" dirty="0" smtClean="0"/>
              <a:t>Здесь занимаюсь я любимым делом,</a:t>
            </a:r>
            <a:br>
              <a:rPr lang="ru-RU" dirty="0" smtClean="0"/>
            </a:br>
            <a:r>
              <a:rPr lang="ru-RU" dirty="0" smtClean="0"/>
              <a:t>Здесь родилась , и здесь моя семья.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саду деревья и цветы сажаю</a:t>
            </a:r>
            <a:br>
              <a:rPr lang="ru-RU" dirty="0" smtClean="0"/>
            </a:br>
            <a:r>
              <a:rPr lang="ru-RU" dirty="0" smtClean="0"/>
              <a:t>И в электричке еду на завод.</a:t>
            </a:r>
            <a:br>
              <a:rPr lang="ru-RU" dirty="0" smtClean="0"/>
            </a:br>
            <a:r>
              <a:rPr lang="ru-RU" dirty="0" smtClean="0"/>
              <a:t>А если вдруг куда-то уезжаю,</a:t>
            </a:r>
            <a:br>
              <a:rPr lang="ru-RU" dirty="0" smtClean="0"/>
            </a:br>
            <a:r>
              <a:rPr lang="ru-RU" dirty="0" smtClean="0"/>
              <a:t>То сердце вновь меня к тебе зовёт.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веру в истину , несу сквозь годы.</a:t>
            </a:r>
            <a:br>
              <a:rPr lang="ru-RU" dirty="0" smtClean="0"/>
            </a:br>
            <a:r>
              <a:rPr lang="ru-RU" dirty="0" smtClean="0"/>
              <a:t>С тобою вместе радость и беда,</a:t>
            </a:r>
            <a:br>
              <a:rPr lang="ru-RU" dirty="0" smtClean="0"/>
            </a:br>
            <a:r>
              <a:rPr lang="ru-RU" dirty="0" smtClean="0"/>
              <a:t>И рада, что ты краше год от года,</a:t>
            </a:r>
            <a:br>
              <a:rPr lang="ru-RU" dirty="0" smtClean="0"/>
            </a:br>
            <a:r>
              <a:rPr lang="ru-RU" dirty="0" smtClean="0"/>
              <a:t>И за тебя я истинно горда!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Хоть я слаба, но многое осилю,</a:t>
            </a:r>
            <a:br>
              <a:rPr lang="ru-RU" dirty="0" smtClean="0"/>
            </a:br>
            <a:r>
              <a:rPr lang="ru-RU" dirty="0" smtClean="0"/>
              <a:t>Всё потому, что я живу любя.</a:t>
            </a:r>
            <a:br>
              <a:rPr lang="ru-RU" dirty="0" smtClean="0"/>
            </a:br>
            <a:r>
              <a:rPr lang="ru-RU" dirty="0" smtClean="0"/>
              <a:t>И для меня Великая Россия</a:t>
            </a:r>
            <a:br>
              <a:rPr lang="ru-RU" dirty="0" smtClean="0"/>
            </a:br>
            <a:r>
              <a:rPr lang="ru-RU" dirty="0" smtClean="0"/>
              <a:t>Мой город, начинается с тебя!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Галина Плахова Королёва   22.05.2009.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Герб Новомосковска</a:t>
            </a:r>
            <a:endParaRPr lang="ru-RU" dirty="0"/>
          </a:p>
        </p:txBody>
      </p:sp>
      <p:pic>
        <p:nvPicPr>
          <p:cNvPr id="4" name="Содержимое 3" descr="06s18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7215238" cy="471490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p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7286675" cy="614366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Памятник Дону и </a:t>
            </a:r>
            <a:r>
              <a:rPr lang="ru-RU" dirty="0" err="1" smtClean="0"/>
              <a:t>Шату</a:t>
            </a:r>
            <a:endParaRPr lang="ru-RU" dirty="0"/>
          </a:p>
        </p:txBody>
      </p:sp>
      <p:pic>
        <p:nvPicPr>
          <p:cNvPr id="4" name="Содержимое 3" descr="don_shat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7215238" cy="507209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Исток реки Дон</a:t>
            </a:r>
            <a:endParaRPr lang="ru-RU" dirty="0"/>
          </a:p>
        </p:txBody>
      </p:sp>
      <p:pic>
        <p:nvPicPr>
          <p:cNvPr id="4" name="Содержимое 3" descr="foto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7358114" cy="492922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Катюша времён войны</a:t>
            </a:r>
            <a:endParaRPr lang="ru-RU" dirty="0"/>
          </a:p>
        </p:txBody>
      </p:sp>
      <p:pic>
        <p:nvPicPr>
          <p:cNvPr id="4" name="Содержимое 3" descr="9900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7286676" cy="492922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Центральные улицы  города                 </a:t>
            </a:r>
            <a:endParaRPr lang="ru-RU" dirty="0"/>
          </a:p>
        </p:txBody>
      </p:sp>
      <p:pic>
        <p:nvPicPr>
          <p:cNvPr id="4" name="Содержимое 3" descr="9990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7286676" cy="48466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Детский парк</a:t>
            </a:r>
            <a:endParaRPr lang="ru-RU" dirty="0"/>
          </a:p>
        </p:txBody>
      </p:sp>
      <p:pic>
        <p:nvPicPr>
          <p:cNvPr id="4" name="Содержимое 3" descr="1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09725"/>
            <a:ext cx="7286676" cy="48466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</TotalTime>
  <Words>195</Words>
  <PresentationFormat>Экран (4:3)</PresentationFormat>
  <Paragraphs>25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МОЙ город-НОВОМОСКОВСК</vt:lpstr>
      <vt:lpstr>Слайд 2</vt:lpstr>
      <vt:lpstr>      Герб Новомосковска</vt:lpstr>
      <vt:lpstr>Слайд 4</vt:lpstr>
      <vt:lpstr>    Памятник Дону и Шату</vt:lpstr>
      <vt:lpstr>         Исток реки Дон</vt:lpstr>
      <vt:lpstr>   Катюша времён войны</vt:lpstr>
      <vt:lpstr>Центральные улицы  города                 </vt:lpstr>
      <vt:lpstr>          Детский парк</vt:lpstr>
      <vt:lpstr>Дворец детского и юношеского творчества</vt:lpstr>
      <vt:lpstr>Детская железная дорога</vt:lpstr>
      <vt:lpstr>Слайд 12</vt:lpstr>
      <vt:lpstr>     Центральный рынок</vt:lpstr>
      <vt:lpstr>   здание администрации     </vt:lpstr>
      <vt:lpstr>          вечный огонь</vt:lpstr>
      <vt:lpstr>Ротонда на бульваре по улице Комсомольская</vt:lpstr>
      <vt:lpstr>    Памятник Рудневу</vt:lpstr>
      <vt:lpstr>Памятник сталиногорцам-    участникам    Великой Отечественной войны</vt:lpstr>
      <vt:lpstr>              вокзал </vt:lpstr>
      <vt:lpstr>       Мемориал павшим в                   великую Отечественную войну</vt:lpstr>
      <vt:lpstr>  кинотеатр  « Победа »</vt:lpstr>
      <vt:lpstr>Слайд 22</vt:lpstr>
      <vt:lpstr> Нелюбить невозможно!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город-НОВОМОСКОВСК</dc:title>
  <cp:lastModifiedBy>михон</cp:lastModifiedBy>
  <cp:revision>13</cp:revision>
  <dcterms:modified xsi:type="dcterms:W3CDTF">2011-10-18T06:29:12Z</dcterms:modified>
</cp:coreProperties>
</file>