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44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Межрегиональные методические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00768"/>
            <a:ext cx="6415110" cy="5715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Современный педагог-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новой школе.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nino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214422"/>
            <a:ext cx="6215106" cy="48733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Главная задача учителя – активная работа с информацией, в основе которой как раз и предусматривается развитие самостоятельного критического и творческого мышления учащихся .Творческое мышление формируется при наличии проблемы, требующей поиска  решения, подчас оригинального подхода, потребности самовыражения личности, как для учащегося, так и для учителя.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</a:t>
            </a:r>
            <a:r>
              <a:rPr lang="ru-RU" sz="4400" dirty="0" smtClean="0"/>
              <a:t>Помнить заповедь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         « НЕ НАВРЕДИ !»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6ecc688fae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28736"/>
            <a:ext cx="5429287" cy="492922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Использование ИКТ в обучении младших школьников.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>                                                                      </a:t>
            </a:r>
            <a:r>
              <a:rPr lang="ru-RU" sz="2800" dirty="0" err="1" smtClean="0"/>
              <a:t>Воличенко</a:t>
            </a:r>
            <a:r>
              <a:rPr lang="ru-RU" sz="2800" dirty="0" smtClean="0"/>
              <a:t> Светлана Юрьевна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             Воронкова Татьяна Юрьевна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             учителя начальных классов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             МОУ « СОШ № 17»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             г. Новомосковска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                                               Тульской области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Цели </a:t>
            </a:r>
            <a:r>
              <a:rPr lang="ru-RU" dirty="0" smtClean="0"/>
              <a:t>использования ИКТ и смыслы урока:</a:t>
            </a:r>
          </a:p>
          <a:p>
            <a:r>
              <a:rPr lang="ru-RU" dirty="0" smtClean="0"/>
              <a:t>-повысить мотивацию обучения;</a:t>
            </a:r>
            <a:endParaRPr lang="ru-RU" dirty="0" smtClean="0"/>
          </a:p>
          <a:p>
            <a:r>
              <a:rPr lang="ru-RU" dirty="0" smtClean="0"/>
              <a:t>-повысить эффективность процесса обучения;</a:t>
            </a:r>
          </a:p>
          <a:p>
            <a:r>
              <a:rPr lang="ru-RU" dirty="0" smtClean="0"/>
              <a:t>- способствовать активизации познавательной сферы обучающихся;</a:t>
            </a:r>
          </a:p>
          <a:p>
            <a:r>
              <a:rPr lang="ru-RU" dirty="0" smtClean="0"/>
              <a:t>-совершенствовать методики проведения уроков;</a:t>
            </a:r>
          </a:p>
          <a:p>
            <a:r>
              <a:rPr lang="ru-RU" dirty="0" smtClean="0"/>
              <a:t>- своевременно отслеживать результаты обучения и воспитания;</a:t>
            </a:r>
          </a:p>
          <a:p>
            <a:r>
              <a:rPr lang="ru-RU" dirty="0" smtClean="0"/>
              <a:t>- планировать и систематизировать свою работу;</a:t>
            </a:r>
          </a:p>
          <a:p>
            <a:r>
              <a:rPr lang="ru-RU" dirty="0" smtClean="0"/>
              <a:t>- использовать как средство самообразования;</a:t>
            </a:r>
          </a:p>
          <a:p>
            <a:r>
              <a:rPr lang="ru-RU" dirty="0" smtClean="0"/>
              <a:t>- качественно и быстро подготовить урок (мероприятие).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 smtClean="0"/>
              <a:t>ученика:</a:t>
            </a:r>
          </a:p>
          <a:p>
            <a:r>
              <a:rPr lang="ru-RU" dirty="0" smtClean="0"/>
              <a:t>-непрерывный учёт результатов деятельности, что приводит к изменению поведения, улучшения прилежания и адекватности самооценки;</a:t>
            </a:r>
          </a:p>
          <a:p>
            <a:r>
              <a:rPr lang="ru-RU" dirty="0" smtClean="0"/>
              <a:t>-психологически-комфортные условия для самовоспитания (самоотчёт и самоконтроль)</a:t>
            </a:r>
          </a:p>
          <a:p>
            <a:r>
              <a:rPr lang="ru-RU" dirty="0" smtClean="0"/>
              <a:t>-возможность в любой момент времени проанализировать свои достижения.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Учителю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-смягчить или устранить противоречие между растущими объёмами информации и рутинными способами  передачи, хранения и обработки;</a:t>
            </a:r>
          </a:p>
          <a:p>
            <a:r>
              <a:rPr lang="ru-RU" dirty="0" smtClean="0"/>
              <a:t>-вести мониторинг учебной деятельности учащихся;</a:t>
            </a:r>
          </a:p>
          <a:p>
            <a:r>
              <a:rPr lang="ru-RU" dirty="0" smtClean="0"/>
              <a:t>-оперативно анализировать результаты урока, недели, месяца, четверти, полугодия, года обучения;</a:t>
            </a:r>
          </a:p>
          <a:p>
            <a:r>
              <a:rPr lang="ru-RU" dirty="0" smtClean="0"/>
              <a:t>-реализовать принцип субъективности воспитания посредством убеждения, оценки и самооценки;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Родителям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-в любое время иметь доступ к сведениям о текущей успеваемости (и другой деятельности) своего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Благодаря ИКТ учитель может пользоваться на уроках : энциклопедическими </a:t>
            </a:r>
            <a:r>
              <a:rPr lang="ru-RU" dirty="0" err="1" smtClean="0"/>
              <a:t>мультимедийными</a:t>
            </a:r>
            <a:r>
              <a:rPr lang="ru-RU" dirty="0" smtClean="0"/>
              <a:t> программами демонстрационного характера, презентациями (с аудио и видео - фрагментами и </a:t>
            </a:r>
            <a:r>
              <a:rPr lang="ru-RU" dirty="0" err="1" smtClean="0"/>
              <a:t>анимациями</a:t>
            </a:r>
            <a:r>
              <a:rPr lang="ru-RU" dirty="0" smtClean="0"/>
              <a:t>), электронными энциклопедиями, обучающими играми, развивающими программами.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учителя появилась возможность:</a:t>
            </a:r>
          </a:p>
          <a:p>
            <a:r>
              <a:rPr lang="ru-RU" dirty="0" smtClean="0"/>
              <a:t>- создавать собственные тесты различной сложности,</a:t>
            </a:r>
          </a:p>
          <a:p>
            <a:r>
              <a:rPr lang="ru-RU" dirty="0" smtClean="0"/>
              <a:t>- создавать кроссворды, таблицы, </a:t>
            </a:r>
          </a:p>
          <a:p>
            <a:r>
              <a:rPr lang="ru-RU" dirty="0" smtClean="0"/>
              <a:t>-учить выполнять проектные работы ,</a:t>
            </a:r>
          </a:p>
          <a:p>
            <a:r>
              <a:rPr lang="ru-RU" dirty="0" smtClean="0"/>
              <a:t>-разрабатывать индивидуальные карточки, демонстрационные листы ,используя дополнительную литературу,</a:t>
            </a:r>
          </a:p>
          <a:p>
            <a:r>
              <a:rPr lang="ru-RU" dirty="0" smtClean="0"/>
              <a:t>-оживить и разнообразить учебный процесс.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Главная задача ИКТ – обеспечение современного качества образования на основе фундаментальности и соответствия актуальным и перспективным потребностям личности, общества, государства.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380</Words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   Межрегиональные методические чтения</vt:lpstr>
      <vt:lpstr>Использование ИКТ в обучении младших школьников.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Межрегиональные методические чтения    Современный педагог- новой школе.</dc:title>
  <cp:lastModifiedBy>михон</cp:lastModifiedBy>
  <cp:revision>12</cp:revision>
  <dcterms:modified xsi:type="dcterms:W3CDTF">2011-09-30T08:17:46Z</dcterms:modified>
</cp:coreProperties>
</file>